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wav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5" r:id="rId4"/>
  </p:sldMasterIdLst>
  <p:notesMasterIdLst>
    <p:notesMasterId r:id="rId31"/>
  </p:notesMasterIdLst>
  <p:sldIdLst>
    <p:sldId id="257" r:id="rId5"/>
    <p:sldId id="259" r:id="rId6"/>
    <p:sldId id="260" r:id="rId7"/>
    <p:sldId id="261" r:id="rId8"/>
    <p:sldId id="291" r:id="rId9"/>
    <p:sldId id="267" r:id="rId10"/>
    <p:sldId id="262" r:id="rId11"/>
    <p:sldId id="264" r:id="rId12"/>
    <p:sldId id="265" r:id="rId13"/>
    <p:sldId id="263" r:id="rId14"/>
    <p:sldId id="292" r:id="rId15"/>
    <p:sldId id="281" r:id="rId16"/>
    <p:sldId id="283" r:id="rId17"/>
    <p:sldId id="282" r:id="rId18"/>
    <p:sldId id="284" r:id="rId19"/>
    <p:sldId id="285" r:id="rId20"/>
    <p:sldId id="293" r:id="rId21"/>
    <p:sldId id="266" r:id="rId22"/>
    <p:sldId id="288" r:id="rId23"/>
    <p:sldId id="270" r:id="rId24"/>
    <p:sldId id="289" r:id="rId25"/>
    <p:sldId id="290" r:id="rId26"/>
    <p:sldId id="272" r:id="rId27"/>
    <p:sldId id="269" r:id="rId28"/>
    <p:sldId id="268" r:id="rId29"/>
    <p:sldId id="278" r:id="rId3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12" autoAdjust="0"/>
    <p:restoredTop sz="94660"/>
  </p:normalViewPr>
  <p:slideViewPr>
    <p:cSldViewPr>
      <p:cViewPr varScale="1">
        <p:scale>
          <a:sx n="107" d="100"/>
          <a:sy n="107" d="100"/>
        </p:scale>
        <p:origin x="-111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486F1-E88C-497F-B28C-1012CD77642C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BF127B-5005-4699-9C12-3E4721F4AD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9992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F127B-5005-4699-9C12-3E4721F4AD5D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36571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BF127B-5005-4699-9C12-3E4721F4AD5D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76376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699804"/>
            <a:ext cx="83058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Заголовок 27"/>
          <p:cNvSpPr>
            <a:spLocks noGrp="1"/>
          </p:cNvSpPr>
          <p:nvPr>
            <p:ph type="ctrTitle"/>
          </p:nvPr>
        </p:nvSpPr>
        <p:spPr>
          <a:xfrm>
            <a:off x="457200" y="1433732"/>
            <a:ext cx="83058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cxnSp>
        <p:nvCxnSpPr>
          <p:cNvPr id="8" name="Прямая соединительная линия 7"/>
          <p:cNvCxnSpPr/>
          <p:nvPr/>
        </p:nvCxnSpPr>
        <p:spPr>
          <a:xfrm>
            <a:off x="1463626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единительная линия 12"/>
          <p:cNvCxnSpPr/>
          <p:nvPr/>
        </p:nvCxnSpPr>
        <p:spPr>
          <a:xfrm>
            <a:off x="4708574" y="3550126"/>
            <a:ext cx="29718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4540348" y="3526302"/>
            <a:ext cx="4572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Дата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93864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одержимое 8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6" name="Нижний колонтитул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65037618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505200"/>
            <a:ext cx="79248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85800" y="4958864"/>
            <a:ext cx="79248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>
            <a:off x="685800" y="4916992"/>
            <a:ext cx="79248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70817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4059936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6539140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2" name="Содержимое 31"/>
          <p:cNvSpPr>
            <a:spLocks noGrp="1"/>
          </p:cNvSpPr>
          <p:nvPr>
            <p:ph sz="half" idx="2"/>
          </p:nvPr>
        </p:nvSpPr>
        <p:spPr>
          <a:xfrm>
            <a:off x="457200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4" name="Содержимое 33"/>
          <p:cNvSpPr>
            <a:spLocks noGrp="1"/>
          </p:cNvSpPr>
          <p:nvPr>
            <p:ph sz="quarter" idx="4"/>
          </p:nvPr>
        </p:nvSpPr>
        <p:spPr>
          <a:xfrm>
            <a:off x="4649788" y="2201896"/>
            <a:ext cx="4038600" cy="391363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Текст 11"/>
          <p:cNvSpPr>
            <a:spLocks noGrp="1"/>
          </p:cNvSpPr>
          <p:nvPr>
            <p:ph type="body" idx="3"/>
          </p:nvPr>
        </p:nvSpPr>
        <p:spPr>
          <a:xfrm>
            <a:off x="4648200" y="1399593"/>
            <a:ext cx="4040188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62945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единительная линия 16"/>
          <p:cNvCxnSpPr/>
          <p:nvPr/>
        </p:nvCxnSpPr>
        <p:spPr>
          <a:xfrm>
            <a:off x="4754880" y="2180219"/>
            <a:ext cx="374904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37113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32642962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65163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Содержимое 28"/>
          <p:cNvSpPr>
            <a:spLocks noGrp="1"/>
          </p:cNvSpPr>
          <p:nvPr>
            <p:ph sz="quarter" idx="1"/>
          </p:nvPr>
        </p:nvSpPr>
        <p:spPr>
          <a:xfrm>
            <a:off x="457200" y="457200"/>
            <a:ext cx="6248400" cy="5715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781800" y="1600200"/>
            <a:ext cx="1984248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1" name="Заголовок 30"/>
          <p:cNvSpPr>
            <a:spLocks noGrp="1"/>
          </p:cNvSpPr>
          <p:nvPr>
            <p:ph type="title"/>
          </p:nvPr>
        </p:nvSpPr>
        <p:spPr>
          <a:xfrm>
            <a:off x="6781800" y="457200"/>
            <a:ext cx="1981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Дата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65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629400" y="457200"/>
            <a:ext cx="20574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57200" y="457200"/>
            <a:ext cx="60198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Вставка рисунка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629400" y="1600200"/>
            <a:ext cx="20574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Дата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438604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09225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1449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DEF5B1-5D0B-4C16-843C-D653F220E8D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7704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57705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06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07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7708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5770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5771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57715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16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17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7718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5771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772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25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72364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76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57700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7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77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77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77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B3E80-F2FC-4BB2-AC7D-95D01AA7E9C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59926"/>
      </p:ext>
    </p:extLst>
  </p:cSld>
  <p:clrMapOvr>
    <a:masterClrMapping/>
  </p:clrMapOvr>
  <p:transition spd="med">
    <p:wedg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75825-0D5B-411A-BE9C-C50B68A0F3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207854"/>
      </p:ext>
    </p:extLst>
  </p:cSld>
  <p:clrMapOvr>
    <a:masterClrMapping/>
  </p:clrMapOvr>
  <p:transition spd="med">
    <p:wedg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44032-4C29-4065-8CD3-2343C6FB617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7190800"/>
      </p:ext>
    </p:extLst>
  </p:cSld>
  <p:clrMapOvr>
    <a:masterClrMapping/>
  </p:clrMapOvr>
  <p:transition spd="med">
    <p:wedg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FDFF4-665D-4356-87EF-4E2A81DB3F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8209606"/>
      </p:ext>
    </p:extLst>
  </p:cSld>
  <p:clrMapOvr>
    <a:masterClrMapping/>
  </p:clrMapOvr>
  <p:transition spd="med">
    <p:wedg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DE4DA-C0FD-4699-8BED-C02269E4C98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552671"/>
      </p:ext>
    </p:extLst>
  </p:cSld>
  <p:clrMapOvr>
    <a:masterClrMapping/>
  </p:clrMapOvr>
  <p:transition spd="med">
    <p:wedg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12BE7-A87D-404D-B955-5D5F40D09D1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771253"/>
      </p:ext>
    </p:extLst>
  </p:cSld>
  <p:clrMapOvr>
    <a:masterClrMapping/>
  </p:clrMapOvr>
  <p:transition spd="med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DD76E-6061-44BC-B4EC-D7D5F44AEE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46794"/>
      </p:ext>
    </p:extLst>
  </p:cSld>
  <p:clrMapOvr>
    <a:masterClrMapping/>
  </p:clrMapOvr>
  <p:transition spd="med">
    <p:wedg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B5C3-C1A7-480B-86AC-591FD48E3B3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106216"/>
      </p:ext>
    </p:extLst>
  </p:cSld>
  <p:clrMapOvr>
    <a:masterClrMapping/>
  </p:clrMapOvr>
  <p:transition spd="med">
    <p:wedg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3FFF6-A1AE-4F0B-8C22-BFB95A96FB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56017"/>
      </p:ext>
    </p:extLst>
  </p:cSld>
  <p:clrMapOvr>
    <a:masterClrMapping/>
  </p:clrMapOvr>
  <p:transition spd="med">
    <p:wedg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FC6BF-7BE8-4BB8-AE70-2B349AA8BB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763452"/>
      </p:ext>
    </p:extLst>
  </p:cSld>
  <p:clrMapOvr>
    <a:masterClrMapping/>
  </p:clrMapOvr>
  <p:transition spd="med">
    <p:wedg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DB1C8C-2EC0-443D-A980-BF288D6FEC0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526908"/>
      </p:ext>
    </p:extLst>
  </p:cSld>
  <p:clrMapOvr>
    <a:masterClrMapping/>
  </p:clrMapOvr>
  <p:transition spd="med">
    <p:wedg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Freeform 2"/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822 w 3985"/>
              <a:gd name="T1" fmla="*/ 0 h 3619"/>
              <a:gd name="T2" fmla="*/ 0 w 3985"/>
              <a:gd name="T3" fmla="*/ 975 h 3619"/>
              <a:gd name="T4" fmla="*/ 2169 w 3985"/>
              <a:gd name="T5" fmla="*/ 3619 h 3619"/>
              <a:gd name="T6" fmla="*/ 3985 w 3985"/>
              <a:gd name="T7" fmla="*/ 1125 h 3619"/>
              <a:gd name="T8" fmla="*/ 2822 w 3985"/>
              <a:gd name="T9" fmla="*/ 0 h 3619"/>
              <a:gd name="T10" fmla="*/ 2822 w 3985"/>
              <a:gd name="T11" fmla="*/ 0 h 361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699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3300"/>
                </a:solidFill>
              </a14:hiddenFill>
            </a:ext>
          </a:extLst>
        </p:spPr>
        <p:txBody>
          <a:bodyPr/>
          <a:lstStyle>
            <a:lvl1pPr>
              <a:defRPr/>
            </a:lvl1pPr>
          </a:lstStyle>
          <a:p>
            <a:pPr lvl="0"/>
            <a:r>
              <a:rPr lang="ru-RU" noProof="0" smtClean="0"/>
              <a:t>Образец заголовка</a:t>
            </a:r>
          </a:p>
        </p:txBody>
      </p:sp>
      <p:sp>
        <p:nvSpPr>
          <p:cNvPr id="157700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ru-RU" noProof="0" smtClean="0"/>
              <a:t>Образец подзаголовка</a:t>
            </a:r>
          </a:p>
        </p:txBody>
      </p:sp>
      <p:sp>
        <p:nvSpPr>
          <p:cNvPr id="157701" name="Rectangle 5"/>
          <p:cNvSpPr>
            <a:spLocks noGrp="1" noChangeArrowheads="1"/>
          </p:cNvSpPr>
          <p:nvPr>
            <p:ph type="dt" sz="half" idx="2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57702" name="Rectangle 6"/>
          <p:cNvSpPr>
            <a:spLocks noGrp="1" noChangeArrowheads="1"/>
          </p:cNvSpPr>
          <p:nvPr>
            <p:ph type="ftr" sz="quarter" idx="3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157703" name="Rectangle 7"/>
          <p:cNvSpPr>
            <a:spLocks noGrp="1" noChangeArrowheads="1"/>
          </p:cNvSpPr>
          <p:nvPr>
            <p:ph type="sldNum" sz="quarter" idx="4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3FDEF5B1-5D0B-4C16-843C-D653F220E8D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grpSp>
        <p:nvGrpSpPr>
          <p:cNvPr id="157704" name="Group 8"/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157705" name="Freeform 9"/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06" name="Freeform 10"/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07" name="Freeform 11"/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7708" name="Group 12"/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57709" name="Freeform 13"/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0" name="Freeform 14"/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1" name="Freeform 15"/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2" name="Freeform 16"/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13" name="Freeform 17"/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grpSp>
        <p:nvGrpSpPr>
          <p:cNvPr id="157714" name="Group 18"/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57715" name="Freeform 19"/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794 w 794"/>
                <a:gd name="T1" fmla="*/ 395 h 414"/>
                <a:gd name="T2" fmla="*/ 710 w 794"/>
                <a:gd name="T3" fmla="*/ 318 h 414"/>
                <a:gd name="T4" fmla="*/ 556 w 794"/>
                <a:gd name="T5" fmla="*/ 210 h 414"/>
                <a:gd name="T6" fmla="*/ 71 w 794"/>
                <a:gd name="T7" fmla="*/ 0 h 414"/>
                <a:gd name="T8" fmla="*/ 23 w 794"/>
                <a:gd name="T9" fmla="*/ 20 h 414"/>
                <a:gd name="T10" fmla="*/ 0 w 794"/>
                <a:gd name="T11" fmla="*/ 83 h 414"/>
                <a:gd name="T12" fmla="*/ 28 w 794"/>
                <a:gd name="T13" fmla="*/ 155 h 414"/>
                <a:gd name="T14" fmla="*/ 570 w 794"/>
                <a:gd name="T15" fmla="*/ 409 h 414"/>
                <a:gd name="T16" fmla="*/ 689 w 794"/>
                <a:gd name="T17" fmla="*/ 393 h 414"/>
                <a:gd name="T18" fmla="*/ 785 w 794"/>
                <a:gd name="T19" fmla="*/ 414 h 414"/>
                <a:gd name="T20" fmla="*/ 794 w 794"/>
                <a:gd name="T21" fmla="*/ 395 h 414"/>
                <a:gd name="T22" fmla="*/ 794 w 794"/>
                <a:gd name="T23" fmla="*/ 395 h 4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16" name="Freeform 20"/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7717" name="Freeform 21"/>
            <p:cNvSpPr>
              <a:spLocks/>
            </p:cNvSpPr>
            <p:nvPr userDrawn="1"/>
          </p:nvSpPr>
          <p:spPr bwMode="auto">
            <a:xfrm rot="7320404">
              <a:off x="5000" y="2912"/>
              <a:ext cx="416" cy="265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7718" name="Group 22"/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157719" name="Freeform 23"/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110 w 150"/>
                  <a:gd name="T1" fmla="*/ 0 h 173"/>
                  <a:gd name="T2" fmla="*/ 40 w 150"/>
                  <a:gd name="T3" fmla="*/ 66 h 173"/>
                  <a:gd name="T4" fmla="*/ 0 w 150"/>
                  <a:gd name="T5" fmla="*/ 173 h 173"/>
                  <a:gd name="T6" fmla="*/ 80 w 150"/>
                  <a:gd name="T7" fmla="*/ 160 h 173"/>
                  <a:gd name="T8" fmla="*/ 103 w 150"/>
                  <a:gd name="T9" fmla="*/ 84 h 173"/>
                  <a:gd name="T10" fmla="*/ 150 w 150"/>
                  <a:gd name="T11" fmla="*/ 27 h 173"/>
                  <a:gd name="T12" fmla="*/ 110 w 150"/>
                  <a:gd name="T13" fmla="*/ 0 h 173"/>
                  <a:gd name="T14" fmla="*/ 110 w 150"/>
                  <a:gd name="T15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0" name="Freeform 24"/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156 w 1684"/>
                  <a:gd name="T1" fmla="*/ 0 h 880"/>
                  <a:gd name="T2" fmla="*/ 63 w 1684"/>
                  <a:gd name="T3" fmla="*/ 52 h 880"/>
                  <a:gd name="T4" fmla="*/ 0 w 1684"/>
                  <a:gd name="T5" fmla="*/ 208 h 880"/>
                  <a:gd name="T6" fmla="*/ 67 w 1684"/>
                  <a:gd name="T7" fmla="*/ 358 h 880"/>
                  <a:gd name="T8" fmla="*/ 1182 w 1684"/>
                  <a:gd name="T9" fmla="*/ 867 h 880"/>
                  <a:gd name="T10" fmla="*/ 1422 w 1684"/>
                  <a:gd name="T11" fmla="*/ 835 h 880"/>
                  <a:gd name="T12" fmla="*/ 1616 w 1684"/>
                  <a:gd name="T13" fmla="*/ 880 h 880"/>
                  <a:gd name="T14" fmla="*/ 1684 w 1684"/>
                  <a:gd name="T15" fmla="*/ 808 h 880"/>
                  <a:gd name="T16" fmla="*/ 1502 w 1684"/>
                  <a:gd name="T17" fmla="*/ 664 h 880"/>
                  <a:gd name="T18" fmla="*/ 1428 w 1684"/>
                  <a:gd name="T19" fmla="*/ 512 h 880"/>
                  <a:gd name="T20" fmla="*/ 1369 w 1684"/>
                  <a:gd name="T21" fmla="*/ 527 h 880"/>
                  <a:gd name="T22" fmla="*/ 1439 w 1684"/>
                  <a:gd name="T23" fmla="*/ 664 h 880"/>
                  <a:gd name="T24" fmla="*/ 1578 w 1684"/>
                  <a:gd name="T25" fmla="*/ 810 h 880"/>
                  <a:gd name="T26" fmla="*/ 1413 w 1684"/>
                  <a:gd name="T27" fmla="*/ 787 h 880"/>
                  <a:gd name="T28" fmla="*/ 1219 w 1684"/>
                  <a:gd name="T29" fmla="*/ 814 h 880"/>
                  <a:gd name="T30" fmla="*/ 1255 w 1684"/>
                  <a:gd name="T31" fmla="*/ 650 h 880"/>
                  <a:gd name="T32" fmla="*/ 1338 w 1684"/>
                  <a:gd name="T33" fmla="*/ 538 h 880"/>
                  <a:gd name="T34" fmla="*/ 1241 w 1684"/>
                  <a:gd name="T35" fmla="*/ 552 h 880"/>
                  <a:gd name="T36" fmla="*/ 1165 w 1684"/>
                  <a:gd name="T37" fmla="*/ 658 h 880"/>
                  <a:gd name="T38" fmla="*/ 1139 w 1684"/>
                  <a:gd name="T39" fmla="*/ 791 h 880"/>
                  <a:gd name="T40" fmla="*/ 107 w 1684"/>
                  <a:gd name="T41" fmla="*/ 310 h 880"/>
                  <a:gd name="T42" fmla="*/ 80 w 1684"/>
                  <a:gd name="T43" fmla="*/ 215 h 880"/>
                  <a:gd name="T44" fmla="*/ 103 w 1684"/>
                  <a:gd name="T45" fmla="*/ 95 h 880"/>
                  <a:gd name="T46" fmla="*/ 217 w 1684"/>
                  <a:gd name="T47" fmla="*/ 0 h 880"/>
                  <a:gd name="T48" fmla="*/ 156 w 1684"/>
                  <a:gd name="T49" fmla="*/ 0 h 880"/>
                  <a:gd name="T50" fmla="*/ 156 w 1684"/>
                  <a:gd name="T51" fmla="*/ 0 h 88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1" name="Freeform 25"/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2" name="Freeform 26"/>
              <p:cNvSpPr>
                <a:spLocks/>
              </p:cNvSpPr>
              <p:nvPr userDrawn="1"/>
            </p:nvSpPr>
            <p:spPr bwMode="auto">
              <a:xfrm rot="7320404">
                <a:off x="5363" y="2874"/>
                <a:ext cx="63" cy="118"/>
              </a:xfrm>
              <a:custGeom>
                <a:avLst/>
                <a:gdLst>
                  <a:gd name="T0" fmla="*/ 116 w 160"/>
                  <a:gd name="T1" fmla="*/ 0 h 335"/>
                  <a:gd name="T2" fmla="*/ 19 w 160"/>
                  <a:gd name="T3" fmla="*/ 106 h 335"/>
                  <a:gd name="T4" fmla="*/ 0 w 160"/>
                  <a:gd name="T5" fmla="*/ 230 h 335"/>
                  <a:gd name="T6" fmla="*/ 33 w 160"/>
                  <a:gd name="T7" fmla="*/ 314 h 335"/>
                  <a:gd name="T8" fmla="*/ 94 w 160"/>
                  <a:gd name="T9" fmla="*/ 335 h 335"/>
                  <a:gd name="T10" fmla="*/ 76 w 160"/>
                  <a:gd name="T11" fmla="*/ 154 h 335"/>
                  <a:gd name="T12" fmla="*/ 160 w 160"/>
                  <a:gd name="T13" fmla="*/ 17 h 335"/>
                  <a:gd name="T14" fmla="*/ 116 w 160"/>
                  <a:gd name="T15" fmla="*/ 0 h 335"/>
                  <a:gd name="T16" fmla="*/ 116 w 160"/>
                  <a:gd name="T17" fmla="*/ 0 h 3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7723" name="Freeform 27"/>
              <p:cNvSpPr>
                <a:spLocks/>
              </p:cNvSpPr>
              <p:nvPr userDrawn="1"/>
            </p:nvSpPr>
            <p:spPr bwMode="auto">
              <a:xfrm rot="7320404">
                <a:off x="5136" y="3000"/>
                <a:ext cx="193" cy="104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</p:grpSp>
      </p:grpSp>
      <p:sp>
        <p:nvSpPr>
          <p:cNvPr id="157724" name="Freeform 28"/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816 w 4288"/>
              <a:gd name="T3" fmla="*/ 256 h 459"/>
              <a:gd name="T4" fmla="*/ 1560 w 4288"/>
              <a:gd name="T5" fmla="*/ 144 h 459"/>
              <a:gd name="T6" fmla="*/ 1856 w 4288"/>
              <a:gd name="T7" fmla="*/ 376 h 459"/>
              <a:gd name="T8" fmla="*/ 2344 w 4288"/>
              <a:gd name="T9" fmla="*/ 152 h 459"/>
              <a:gd name="T10" fmla="*/ 3536 w 4288"/>
              <a:gd name="T11" fmla="*/ 456 h 459"/>
              <a:gd name="T12" fmla="*/ 4288 w 4288"/>
              <a:gd name="T13" fmla="*/ 136 h 4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7725" name="Freeform 29"/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32 h 240"/>
              <a:gd name="T2" fmla="*/ 280 w 560"/>
              <a:gd name="T3" fmla="*/ 144 h 240"/>
              <a:gd name="T4" fmla="*/ 448 w 560"/>
              <a:gd name="T5" fmla="*/ 16 h 240"/>
              <a:gd name="T6" fmla="*/ 560 w 560"/>
              <a:gd name="T7" fmla="*/ 240 h 2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9038249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769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7699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76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77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699" grpId="0"/>
      <p:bldP spid="157700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770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7700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7700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770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F3B3E80-F2FC-4BB2-AC7D-95D01AA7E9C5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0911660"/>
      </p:ext>
    </p:extLst>
  </p:cSld>
  <p:clrMapOvr>
    <a:masterClrMapping/>
  </p:clrMapOvr>
  <p:transition spd="med">
    <p:wedg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D75825-0D5B-411A-BE9C-C50B68A0F3EF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622743"/>
      </p:ext>
    </p:extLst>
  </p:cSld>
  <p:clrMapOvr>
    <a:masterClrMapping/>
  </p:clrMapOvr>
  <p:transition spd="med">
    <p:wedg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444032-4C29-4065-8CD3-2343C6FB617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308451"/>
      </p:ext>
    </p:extLst>
  </p:cSld>
  <p:clrMapOvr>
    <a:masterClrMapping/>
  </p:clrMapOvr>
  <p:transition spd="med">
    <p:wedg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FDFF4-665D-4356-87EF-4E2A81DB3F81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0620606"/>
      </p:ext>
    </p:extLst>
  </p:cSld>
  <p:clrMapOvr>
    <a:masterClrMapping/>
  </p:clrMapOvr>
  <p:transition spd="med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DE4DA-C0FD-4699-8BED-C02269E4C982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9054821"/>
      </p:ext>
    </p:extLst>
  </p:cSld>
  <p:clrMapOvr>
    <a:masterClrMapping/>
  </p:clrMapOvr>
  <p:transition spd="med">
    <p:wedg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D712BE7-A87D-404D-B955-5D5F40D09D17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377103"/>
      </p:ext>
    </p:extLst>
  </p:cSld>
  <p:clrMapOvr>
    <a:masterClrMapping/>
  </p:clrMapOvr>
  <p:transition spd="med">
    <p:wedg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FDD76E-6061-44BC-B4EC-D7D5F44AEE49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294227"/>
      </p:ext>
    </p:extLst>
  </p:cSld>
  <p:clrMapOvr>
    <a:masterClrMapping/>
  </p:clrMapOvr>
  <p:transition spd="med">
    <p:wedg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A9B5C3-C1A7-480B-86AC-591FD48E3B38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8323337"/>
      </p:ext>
    </p:extLst>
  </p:cSld>
  <p:clrMapOvr>
    <a:masterClrMapping/>
  </p:clrMapOvr>
  <p:transition spd="med">
    <p:wedg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023FFF6-A1AE-4F0B-8C22-BFB95A96FBC3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516148"/>
      </p:ext>
    </p:extLst>
  </p:cSld>
  <p:clrMapOvr>
    <a:masterClrMapping/>
  </p:clrMapOvr>
  <p:transition spd="med">
    <p:wedg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3FC6BF-7BE8-4BB8-AE70-2B349AA8BB7C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025665"/>
      </p:ext>
    </p:extLst>
  </p:cSld>
  <p:clrMapOvr>
    <a:masterClrMapping/>
  </p:clrMapOvr>
  <p:transition spd="med">
    <p:wedg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828800"/>
            <a:ext cx="7696200" cy="3657600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13716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5560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srgbClr val="000000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7183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EDB1C8C-2EC0-443D-A980-BF288D6FEC0A}" type="slidenum">
              <a:rPr lang="ru-RU">
                <a:solidFill>
                  <a:srgbClr val="000000"/>
                </a:solidFill>
              </a:rPr>
              <a:pPr/>
              <a:t>‹#›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562172"/>
      </p:ext>
    </p:extLst>
  </p:cSld>
  <p:clrMapOvr>
    <a:masterClrMapping/>
  </p:clrMapOvr>
  <p:transition spd="med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AC32994E-DC4B-45E8-B3E7-BA7CAA67DFD7}" type="datetimeFigureOut">
              <a:rPr lang="ru-RU" smtClean="0"/>
              <a:t>12.02.2015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C9D9260F-E21A-4CA7-A680-16DA07464774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/>
      </p:par>
    </p:tnLst>
  </p:timing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457200" y="1447800"/>
            <a:ext cx="82296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5791200" y="6203667"/>
            <a:ext cx="25908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BFDD3F74-9F36-4488-B88D-DD781468C84D}" type="datetimeFigureOut">
              <a:rPr lang="ru-RU" smtClean="0">
                <a:solidFill>
                  <a:srgbClr val="FEFAC9"/>
                </a:solidFill>
              </a:rPr>
              <a:pPr/>
              <a:t>12.02.2015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2133600" y="6203667"/>
            <a:ext cx="35814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ru-RU">
              <a:solidFill>
                <a:srgbClr val="FEFAC9"/>
              </a:solidFill>
            </a:endParaRPr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410575" y="6181531"/>
            <a:ext cx="6096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AE3EF0A0-14E2-4AFE-BB1C-1FD233B32AFD}" type="slidenum">
              <a:rPr lang="ru-RU" smtClean="0">
                <a:solidFill>
                  <a:srgbClr val="FEFAC9"/>
                </a:solidFill>
              </a:rPr>
              <a:pPr/>
              <a:t>‹#›</a:t>
            </a:fld>
            <a:endParaRPr lang="ru-RU">
              <a:solidFill>
                <a:srgbClr val="FEFAC9"/>
              </a:solidFill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35760473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ABF2C6-BF10-429C-A04F-38F73496194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66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668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566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669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5669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566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6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6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5669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669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669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6700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5670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5670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5671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71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671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5671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5671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6715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5671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5672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24776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</p:sldLayoutIdLst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66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/>
      <p:bldP spid="156676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Freeform 2"/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903 w 2903"/>
              <a:gd name="T1" fmla="*/ 433 h 3686"/>
              <a:gd name="T2" fmla="*/ 2565 w 2903"/>
              <a:gd name="T3" fmla="*/ 80 h 3686"/>
              <a:gd name="T4" fmla="*/ 2241 w 2903"/>
              <a:gd name="T5" fmla="*/ 0 h 3686"/>
              <a:gd name="T6" fmla="*/ 110 w 2903"/>
              <a:gd name="T7" fmla="*/ 2811 h 3686"/>
              <a:gd name="T8" fmla="*/ 110 w 2903"/>
              <a:gd name="T9" fmla="*/ 3228 h 3686"/>
              <a:gd name="T10" fmla="*/ 0 w 2903"/>
              <a:gd name="T11" fmla="*/ 3631 h 3686"/>
              <a:gd name="T12" fmla="*/ 72 w 2903"/>
              <a:gd name="T13" fmla="*/ 3686 h 3686"/>
              <a:gd name="T14" fmla="*/ 441 w 2903"/>
              <a:gd name="T15" fmla="*/ 3355 h 3686"/>
              <a:gd name="T16" fmla="*/ 740 w 2903"/>
              <a:gd name="T17" fmla="*/ 3228 h 3686"/>
              <a:gd name="T18" fmla="*/ 2903 w 2903"/>
              <a:gd name="T19" fmla="*/ 433 h 3686"/>
              <a:gd name="T20" fmla="*/ 2903 w 2903"/>
              <a:gd name="T21" fmla="*/ 433 h 36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75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5667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56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6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srgbClr val="000000"/>
              </a:solidFill>
            </a:endParaRPr>
          </a:p>
        </p:txBody>
      </p:sp>
      <p:sp>
        <p:nvSpPr>
          <p:cNvPr id="156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1ABF2C6-BF10-429C-A04F-38F734961946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>
              <a:solidFill>
                <a:srgbClr val="000000"/>
              </a:solidFill>
            </a:endParaRPr>
          </a:p>
        </p:txBody>
      </p:sp>
      <p:sp>
        <p:nvSpPr>
          <p:cNvPr id="156680" name="Freeform 8"/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293 w 2911"/>
              <a:gd name="T1" fmla="*/ 0 h 3703"/>
              <a:gd name="T2" fmla="*/ 130 w 2911"/>
              <a:gd name="T3" fmla="*/ 2835 h 3703"/>
              <a:gd name="T4" fmla="*/ 131 w 2911"/>
              <a:gd name="T5" fmla="*/ 3201 h 3703"/>
              <a:gd name="T6" fmla="*/ 0 w 2911"/>
              <a:gd name="T7" fmla="*/ 3633 h 3703"/>
              <a:gd name="T8" fmla="*/ 50 w 2911"/>
              <a:gd name="T9" fmla="*/ 3703 h 3703"/>
              <a:gd name="T10" fmla="*/ 422 w 2911"/>
              <a:gd name="T11" fmla="*/ 3352 h 3703"/>
              <a:gd name="T12" fmla="*/ 763 w 2911"/>
              <a:gd name="T13" fmla="*/ 3220 h 3703"/>
              <a:gd name="T14" fmla="*/ 2911 w 2911"/>
              <a:gd name="T15" fmla="*/ 428 h 3703"/>
              <a:gd name="T16" fmla="*/ 2589 w 2911"/>
              <a:gd name="T17" fmla="*/ 96 h 3703"/>
              <a:gd name="T18" fmla="*/ 2293 w 2911"/>
              <a:gd name="T19" fmla="*/ 0 h 3703"/>
              <a:gd name="T20" fmla="*/ 2293 w 2911"/>
              <a:gd name="T21" fmla="*/ 0 h 37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56681" name="Freeform 9"/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485 h 2777"/>
              <a:gd name="T2" fmla="*/ 432 w 2561"/>
              <a:gd name="T3" fmla="*/ 2553 h 2777"/>
              <a:gd name="T4" fmla="*/ 736 w 2561"/>
              <a:gd name="T5" fmla="*/ 2777 h 2777"/>
              <a:gd name="T6" fmla="*/ 2561 w 2561"/>
              <a:gd name="T7" fmla="*/ 399 h 2777"/>
              <a:gd name="T8" fmla="*/ 2118 w 2561"/>
              <a:gd name="T9" fmla="*/ 82 h 2777"/>
              <a:gd name="T10" fmla="*/ 1898 w 2561"/>
              <a:gd name="T11" fmla="*/ 0 h 2777"/>
              <a:gd name="T12" fmla="*/ 0 w 2561"/>
              <a:gd name="T13" fmla="*/ 2485 h 2777"/>
              <a:gd name="T14" fmla="*/ 0 w 2561"/>
              <a:gd name="T15" fmla="*/ 2485 h 27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sz="4000">
              <a:solidFill>
                <a:srgbClr val="000000"/>
              </a:solidFill>
              <a:latin typeface="Arial" charset="0"/>
            </a:endParaRPr>
          </a:p>
        </p:txBody>
      </p:sp>
      <p:grpSp>
        <p:nvGrpSpPr>
          <p:cNvPr id="156682" name="Group 10"/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156683" name="Freeform 11"/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587 w 2177"/>
                <a:gd name="T1" fmla="*/ 1260 h 1298"/>
                <a:gd name="T2" fmla="*/ 1420 w 2177"/>
                <a:gd name="T3" fmla="*/ 1106 h 1298"/>
                <a:gd name="T4" fmla="*/ 1331 w 2177"/>
                <a:gd name="T5" fmla="*/ 477 h 1298"/>
                <a:gd name="T6" fmla="*/ 2139 w 2177"/>
                <a:gd name="T7" fmla="*/ 330 h 1298"/>
                <a:gd name="T8" fmla="*/ 2177 w 2177"/>
                <a:gd name="T9" fmla="*/ 203 h 1298"/>
                <a:gd name="T10" fmla="*/ 2099 w 2177"/>
                <a:gd name="T11" fmla="*/ 100 h 1298"/>
                <a:gd name="T12" fmla="*/ 1276 w 2177"/>
                <a:gd name="T13" fmla="*/ 211 h 1298"/>
                <a:gd name="T14" fmla="*/ 1219 w 2177"/>
                <a:gd name="T15" fmla="*/ 32 h 1298"/>
                <a:gd name="T16" fmla="*/ 1085 w 2177"/>
                <a:gd name="T17" fmla="*/ 0 h 1298"/>
                <a:gd name="T18" fmla="*/ 958 w 2177"/>
                <a:gd name="T19" fmla="*/ 28 h 1298"/>
                <a:gd name="T20" fmla="*/ 888 w 2177"/>
                <a:gd name="T21" fmla="*/ 106 h 1298"/>
                <a:gd name="T22" fmla="*/ 937 w 2177"/>
                <a:gd name="T23" fmla="*/ 285 h 1298"/>
                <a:gd name="T24" fmla="*/ 660 w 2177"/>
                <a:gd name="T25" fmla="*/ 441 h 1298"/>
                <a:gd name="T26" fmla="*/ 983 w 2177"/>
                <a:gd name="T27" fmla="*/ 473 h 1298"/>
                <a:gd name="T28" fmla="*/ 1112 w 2177"/>
                <a:gd name="T29" fmla="*/ 889 h 1298"/>
                <a:gd name="T30" fmla="*/ 141 w 2177"/>
                <a:gd name="T31" fmla="*/ 469 h 1298"/>
                <a:gd name="T32" fmla="*/ 46 w 2177"/>
                <a:gd name="T33" fmla="*/ 509 h 1298"/>
                <a:gd name="T34" fmla="*/ 0 w 2177"/>
                <a:gd name="T35" fmla="*/ 636 h 1298"/>
                <a:gd name="T36" fmla="*/ 55 w 2177"/>
                <a:gd name="T37" fmla="*/ 779 h 1298"/>
                <a:gd name="T38" fmla="*/ 1139 w 2177"/>
                <a:gd name="T39" fmla="*/ 1288 h 1298"/>
                <a:gd name="T40" fmla="*/ 1378 w 2177"/>
                <a:gd name="T41" fmla="*/ 1256 h 1298"/>
                <a:gd name="T42" fmla="*/ 1570 w 2177"/>
                <a:gd name="T43" fmla="*/ 1298 h 1298"/>
                <a:gd name="T44" fmla="*/ 1587 w 2177"/>
                <a:gd name="T45" fmla="*/ 1260 h 1298"/>
                <a:gd name="T46" fmla="*/ 1587 w 2177"/>
                <a:gd name="T47" fmla="*/ 1260 h 12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4" name="Freeform 12"/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7 h 258"/>
                <a:gd name="T2" fmla="*/ 120 w 143"/>
                <a:gd name="T3" fmla="*/ 0 h 258"/>
                <a:gd name="T4" fmla="*/ 143 w 143"/>
                <a:gd name="T5" fmla="*/ 233 h 258"/>
                <a:gd name="T6" fmla="*/ 8 w 143"/>
                <a:gd name="T7" fmla="*/ 258 h 258"/>
                <a:gd name="T8" fmla="*/ 0 w 143"/>
                <a:gd name="T9" fmla="*/ 7 h 258"/>
                <a:gd name="T10" fmla="*/ 0 w 143"/>
                <a:gd name="T11" fmla="*/ 7 h 2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5" name="Freeform 13"/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137 w 1586"/>
                <a:gd name="T1" fmla="*/ 0 h 821"/>
                <a:gd name="T2" fmla="*/ 1331 w 1586"/>
                <a:gd name="T3" fmla="*/ 519 h 821"/>
                <a:gd name="T4" fmla="*/ 1428 w 1586"/>
                <a:gd name="T5" fmla="*/ 638 h 821"/>
                <a:gd name="T6" fmla="*/ 1586 w 1586"/>
                <a:gd name="T7" fmla="*/ 792 h 821"/>
                <a:gd name="T8" fmla="*/ 1565 w 1586"/>
                <a:gd name="T9" fmla="*/ 821 h 821"/>
                <a:gd name="T10" fmla="*/ 1350 w 1586"/>
                <a:gd name="T11" fmla="*/ 787 h 821"/>
                <a:gd name="T12" fmla="*/ 1145 w 1586"/>
                <a:gd name="T13" fmla="*/ 811 h 821"/>
                <a:gd name="T14" fmla="*/ 42 w 1586"/>
                <a:gd name="T15" fmla="*/ 298 h 821"/>
                <a:gd name="T16" fmla="*/ 0 w 1586"/>
                <a:gd name="T17" fmla="*/ 150 h 821"/>
                <a:gd name="T18" fmla="*/ 46 w 1586"/>
                <a:gd name="T19" fmla="*/ 32 h 821"/>
                <a:gd name="T20" fmla="*/ 137 w 1586"/>
                <a:gd name="T21" fmla="*/ 0 h 821"/>
                <a:gd name="T22" fmla="*/ 137 w 1586"/>
                <a:gd name="T23" fmla="*/ 0 h 8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6" name="Freeform 14"/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325 h 747"/>
                <a:gd name="T2" fmla="*/ 922 w 1049"/>
                <a:gd name="T3" fmla="*/ 747 h 747"/>
                <a:gd name="T4" fmla="*/ 939 w 1049"/>
                <a:gd name="T5" fmla="*/ 534 h 747"/>
                <a:gd name="T6" fmla="*/ 1049 w 1049"/>
                <a:gd name="T7" fmla="*/ 422 h 747"/>
                <a:gd name="T8" fmla="*/ 78 w 1049"/>
                <a:gd name="T9" fmla="*/ 0 h 747"/>
                <a:gd name="T10" fmla="*/ 0 w 1049"/>
                <a:gd name="T11" fmla="*/ 127 h 747"/>
                <a:gd name="T12" fmla="*/ 0 w 1049"/>
                <a:gd name="T13" fmla="*/ 325 h 747"/>
                <a:gd name="T14" fmla="*/ 0 w 1049"/>
                <a:gd name="T15" fmla="*/ 325 h 7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7" name="Freeform 15"/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8 h 241"/>
                <a:gd name="T2" fmla="*/ 160 w 272"/>
                <a:gd name="T3" fmla="*/ 0 h 241"/>
                <a:gd name="T4" fmla="*/ 251 w 272"/>
                <a:gd name="T5" fmla="*/ 36 h 241"/>
                <a:gd name="T6" fmla="*/ 272 w 272"/>
                <a:gd name="T7" fmla="*/ 139 h 241"/>
                <a:gd name="T8" fmla="*/ 164 w 272"/>
                <a:gd name="T9" fmla="*/ 146 h 241"/>
                <a:gd name="T10" fmla="*/ 32 w 272"/>
                <a:gd name="T11" fmla="*/ 241 h 241"/>
                <a:gd name="T12" fmla="*/ 0 w 272"/>
                <a:gd name="T13" fmla="*/ 28 h 241"/>
                <a:gd name="T14" fmla="*/ 0 w 272"/>
                <a:gd name="T15" fmla="*/ 28 h 2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8" name="Freeform 16"/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52 w 152"/>
                <a:gd name="T1" fmla="*/ 4 h 224"/>
                <a:gd name="T2" fmla="*/ 152 w 152"/>
                <a:gd name="T3" fmla="*/ 224 h 224"/>
                <a:gd name="T4" fmla="*/ 0 w 152"/>
                <a:gd name="T5" fmla="*/ 8 h 224"/>
                <a:gd name="T6" fmla="*/ 72 w 152"/>
                <a:gd name="T7" fmla="*/ 0 h 224"/>
                <a:gd name="T8" fmla="*/ 152 w 152"/>
                <a:gd name="T9" fmla="*/ 4 h 224"/>
                <a:gd name="T10" fmla="*/ 152 w 152"/>
                <a:gd name="T11" fmla="*/ 4 h 2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89" name="Freeform 17"/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80 h 764"/>
                <a:gd name="T2" fmla="*/ 87 w 386"/>
                <a:gd name="T3" fmla="*/ 0 h 764"/>
                <a:gd name="T4" fmla="*/ 232 w 386"/>
                <a:gd name="T5" fmla="*/ 6 h 764"/>
                <a:gd name="T6" fmla="*/ 386 w 386"/>
                <a:gd name="T7" fmla="*/ 764 h 764"/>
                <a:gd name="T8" fmla="*/ 279 w 386"/>
                <a:gd name="T9" fmla="*/ 720 h 764"/>
                <a:gd name="T10" fmla="*/ 152 w 386"/>
                <a:gd name="T11" fmla="*/ 677 h 764"/>
                <a:gd name="T12" fmla="*/ 0 w 386"/>
                <a:gd name="T13" fmla="*/ 80 h 764"/>
                <a:gd name="T14" fmla="*/ 0 w 386"/>
                <a:gd name="T15" fmla="*/ 80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90" name="Freeform 18"/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692 w 728"/>
                <a:gd name="T1" fmla="*/ 0 h 348"/>
                <a:gd name="T2" fmla="*/ 0 w 728"/>
                <a:gd name="T3" fmla="*/ 106 h 348"/>
                <a:gd name="T4" fmla="*/ 28 w 728"/>
                <a:gd name="T5" fmla="*/ 348 h 348"/>
                <a:gd name="T6" fmla="*/ 715 w 728"/>
                <a:gd name="T7" fmla="*/ 237 h 348"/>
                <a:gd name="T8" fmla="*/ 728 w 728"/>
                <a:gd name="T9" fmla="*/ 43 h 348"/>
                <a:gd name="T10" fmla="*/ 692 w 728"/>
                <a:gd name="T11" fmla="*/ 0 h 348"/>
                <a:gd name="T12" fmla="*/ 692 w 728"/>
                <a:gd name="T13" fmla="*/ 0 h 3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691" name="Freeform 19"/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272 w 312"/>
                <a:gd name="T1" fmla="*/ 0 h 135"/>
                <a:gd name="T2" fmla="*/ 0 w 312"/>
                <a:gd name="T3" fmla="*/ 78 h 135"/>
                <a:gd name="T4" fmla="*/ 312 w 312"/>
                <a:gd name="T5" fmla="*/ 135 h 135"/>
                <a:gd name="T6" fmla="*/ 272 w 312"/>
                <a:gd name="T7" fmla="*/ 0 h 135"/>
                <a:gd name="T8" fmla="*/ 272 w 312"/>
                <a:gd name="T9" fmla="*/ 0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grpSp>
          <p:nvGrpSpPr>
            <p:cNvPr id="156692" name="Group 20"/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156693" name="Group 21"/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156694" name="Freeform 22"/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107 h 175"/>
                    <a:gd name="T2" fmla="*/ 114 w 313"/>
                    <a:gd name="T3" fmla="*/ 10 h 175"/>
                    <a:gd name="T4" fmla="*/ 213 w 313"/>
                    <a:gd name="T5" fmla="*/ 0 h 175"/>
                    <a:gd name="T6" fmla="*/ 292 w 313"/>
                    <a:gd name="T7" fmla="*/ 27 h 175"/>
                    <a:gd name="T8" fmla="*/ 313 w 313"/>
                    <a:gd name="T9" fmla="*/ 91 h 175"/>
                    <a:gd name="T10" fmla="*/ 167 w 313"/>
                    <a:gd name="T11" fmla="*/ 67 h 175"/>
                    <a:gd name="T12" fmla="*/ 74 w 313"/>
                    <a:gd name="T13" fmla="*/ 101 h 175"/>
                    <a:gd name="T14" fmla="*/ 13 w 313"/>
                    <a:gd name="T15" fmla="*/ 175 h 175"/>
                    <a:gd name="T16" fmla="*/ 0 w 313"/>
                    <a:gd name="T17" fmla="*/ 107 h 175"/>
                    <a:gd name="T18" fmla="*/ 0 w 313"/>
                    <a:gd name="T19" fmla="*/ 107 h 1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695" name="Freeform 23"/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40 h 266"/>
                    <a:gd name="T2" fmla="*/ 160 w 230"/>
                    <a:gd name="T3" fmla="*/ 266 h 266"/>
                    <a:gd name="T4" fmla="*/ 230 w 230"/>
                    <a:gd name="T5" fmla="*/ 251 h 266"/>
                    <a:gd name="T6" fmla="*/ 223 w 230"/>
                    <a:gd name="T7" fmla="*/ 17 h 266"/>
                    <a:gd name="T8" fmla="*/ 166 w 230"/>
                    <a:gd name="T9" fmla="*/ 0 h 266"/>
                    <a:gd name="T10" fmla="*/ 179 w 230"/>
                    <a:gd name="T11" fmla="*/ 197 h 266"/>
                    <a:gd name="T12" fmla="*/ 71 w 230"/>
                    <a:gd name="T13" fmla="*/ 4 h 266"/>
                    <a:gd name="T14" fmla="*/ 0 w 230"/>
                    <a:gd name="T15" fmla="*/ 40 h 266"/>
                    <a:gd name="T16" fmla="*/ 0 w 230"/>
                    <a:gd name="T17" fmla="*/ 40 h 2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696" name="Freeform 24"/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19 h 234"/>
                    <a:gd name="T2" fmla="*/ 36 w 87"/>
                    <a:gd name="T3" fmla="*/ 93 h 234"/>
                    <a:gd name="T4" fmla="*/ 44 w 87"/>
                    <a:gd name="T5" fmla="*/ 154 h 234"/>
                    <a:gd name="T6" fmla="*/ 27 w 87"/>
                    <a:gd name="T7" fmla="*/ 234 h 234"/>
                    <a:gd name="T8" fmla="*/ 80 w 87"/>
                    <a:gd name="T9" fmla="*/ 220 h 234"/>
                    <a:gd name="T10" fmla="*/ 87 w 87"/>
                    <a:gd name="T11" fmla="*/ 116 h 234"/>
                    <a:gd name="T12" fmla="*/ 46 w 87"/>
                    <a:gd name="T13" fmla="*/ 0 h 234"/>
                    <a:gd name="T14" fmla="*/ 0 w 87"/>
                    <a:gd name="T15" fmla="*/ 19 h 234"/>
                    <a:gd name="T16" fmla="*/ 0 w 87"/>
                    <a:gd name="T17" fmla="*/ 19 h 2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  <p:sp>
            <p:nvSpPr>
              <p:cNvPr id="156697" name="Freeform 25"/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100 w 1190"/>
                  <a:gd name="T1" fmla="*/ 0 h 500"/>
                  <a:gd name="T2" fmla="*/ 1190 w 1190"/>
                  <a:gd name="T3" fmla="*/ 490 h 500"/>
                  <a:gd name="T4" fmla="*/ 1076 w 1190"/>
                  <a:gd name="T5" fmla="*/ 500 h 500"/>
                  <a:gd name="T6" fmla="*/ 0 w 1190"/>
                  <a:gd name="T7" fmla="*/ 27 h 500"/>
                  <a:gd name="T8" fmla="*/ 100 w 1190"/>
                  <a:gd name="T9" fmla="*/ 0 h 500"/>
                  <a:gd name="T10" fmla="*/ 100 w 1190"/>
                  <a:gd name="T11" fmla="*/ 0 h 5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6698" name="Freeform 26"/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14 w 489"/>
                  <a:gd name="T1" fmla="*/ 34 h 296"/>
                  <a:gd name="T2" fmla="*/ 160 w 489"/>
                  <a:gd name="T3" fmla="*/ 66 h 296"/>
                  <a:gd name="T4" fmla="*/ 324 w 489"/>
                  <a:gd name="T5" fmla="*/ 137 h 296"/>
                  <a:gd name="T6" fmla="*/ 440 w 489"/>
                  <a:gd name="T7" fmla="*/ 243 h 296"/>
                  <a:gd name="T8" fmla="*/ 326 w 489"/>
                  <a:gd name="T9" fmla="*/ 230 h 296"/>
                  <a:gd name="T10" fmla="*/ 139 w 489"/>
                  <a:gd name="T11" fmla="*/ 146 h 296"/>
                  <a:gd name="T12" fmla="*/ 50 w 489"/>
                  <a:gd name="T13" fmla="*/ 80 h 296"/>
                  <a:gd name="T14" fmla="*/ 107 w 489"/>
                  <a:gd name="T15" fmla="*/ 163 h 296"/>
                  <a:gd name="T16" fmla="*/ 272 w 489"/>
                  <a:gd name="T17" fmla="*/ 270 h 296"/>
                  <a:gd name="T18" fmla="*/ 466 w 489"/>
                  <a:gd name="T19" fmla="*/ 296 h 296"/>
                  <a:gd name="T20" fmla="*/ 489 w 489"/>
                  <a:gd name="T21" fmla="*/ 224 h 296"/>
                  <a:gd name="T22" fmla="*/ 394 w 489"/>
                  <a:gd name="T23" fmla="*/ 120 h 296"/>
                  <a:gd name="T24" fmla="*/ 170 w 489"/>
                  <a:gd name="T25" fmla="*/ 17 h 296"/>
                  <a:gd name="T26" fmla="*/ 0 w 489"/>
                  <a:gd name="T27" fmla="*/ 0 h 296"/>
                  <a:gd name="T28" fmla="*/ 14 w 489"/>
                  <a:gd name="T29" fmla="*/ 34 h 296"/>
                  <a:gd name="T30" fmla="*/ 14 w 489"/>
                  <a:gd name="T31" fmla="*/ 34 h 2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sp>
            <p:nvSpPr>
              <p:cNvPr id="156699" name="Freeform 27"/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4 w 213"/>
                  <a:gd name="T1" fmla="*/ 0 h 478"/>
                  <a:gd name="T2" fmla="*/ 91 w 213"/>
                  <a:gd name="T3" fmla="*/ 25 h 478"/>
                  <a:gd name="T4" fmla="*/ 80 w 213"/>
                  <a:gd name="T5" fmla="*/ 192 h 478"/>
                  <a:gd name="T6" fmla="*/ 106 w 213"/>
                  <a:gd name="T7" fmla="*/ 327 h 478"/>
                  <a:gd name="T8" fmla="*/ 213 w 213"/>
                  <a:gd name="T9" fmla="*/ 451 h 478"/>
                  <a:gd name="T10" fmla="*/ 97 w 213"/>
                  <a:gd name="T11" fmla="*/ 478 h 478"/>
                  <a:gd name="T12" fmla="*/ 30 w 213"/>
                  <a:gd name="T13" fmla="*/ 344 h 478"/>
                  <a:gd name="T14" fmla="*/ 0 w 213"/>
                  <a:gd name="T15" fmla="*/ 57 h 478"/>
                  <a:gd name="T16" fmla="*/ 24 w 213"/>
                  <a:gd name="T17" fmla="*/ 0 h 478"/>
                  <a:gd name="T18" fmla="*/ 24 w 213"/>
                  <a:gd name="T19" fmla="*/ 0 h 4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6700" name="Group 28"/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156701" name="Freeform 29"/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110 w 150"/>
                    <a:gd name="T1" fmla="*/ 0 h 173"/>
                    <a:gd name="T2" fmla="*/ 40 w 150"/>
                    <a:gd name="T3" fmla="*/ 66 h 173"/>
                    <a:gd name="T4" fmla="*/ 0 w 150"/>
                    <a:gd name="T5" fmla="*/ 173 h 173"/>
                    <a:gd name="T6" fmla="*/ 80 w 150"/>
                    <a:gd name="T7" fmla="*/ 160 h 173"/>
                    <a:gd name="T8" fmla="*/ 103 w 150"/>
                    <a:gd name="T9" fmla="*/ 84 h 173"/>
                    <a:gd name="T10" fmla="*/ 150 w 150"/>
                    <a:gd name="T11" fmla="*/ 27 h 173"/>
                    <a:gd name="T12" fmla="*/ 110 w 150"/>
                    <a:gd name="T13" fmla="*/ 0 h 173"/>
                    <a:gd name="T14" fmla="*/ 110 w 150"/>
                    <a:gd name="T15" fmla="*/ 0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2" name="Freeform 30"/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56 w 1684"/>
                    <a:gd name="T1" fmla="*/ 0 h 880"/>
                    <a:gd name="T2" fmla="*/ 63 w 1684"/>
                    <a:gd name="T3" fmla="*/ 52 h 880"/>
                    <a:gd name="T4" fmla="*/ 0 w 1684"/>
                    <a:gd name="T5" fmla="*/ 208 h 880"/>
                    <a:gd name="T6" fmla="*/ 67 w 1684"/>
                    <a:gd name="T7" fmla="*/ 358 h 880"/>
                    <a:gd name="T8" fmla="*/ 1182 w 1684"/>
                    <a:gd name="T9" fmla="*/ 867 h 880"/>
                    <a:gd name="T10" fmla="*/ 1422 w 1684"/>
                    <a:gd name="T11" fmla="*/ 835 h 880"/>
                    <a:gd name="T12" fmla="*/ 1616 w 1684"/>
                    <a:gd name="T13" fmla="*/ 880 h 880"/>
                    <a:gd name="T14" fmla="*/ 1684 w 1684"/>
                    <a:gd name="T15" fmla="*/ 808 h 880"/>
                    <a:gd name="T16" fmla="*/ 1502 w 1684"/>
                    <a:gd name="T17" fmla="*/ 664 h 880"/>
                    <a:gd name="T18" fmla="*/ 1428 w 1684"/>
                    <a:gd name="T19" fmla="*/ 512 h 880"/>
                    <a:gd name="T20" fmla="*/ 1369 w 1684"/>
                    <a:gd name="T21" fmla="*/ 527 h 880"/>
                    <a:gd name="T22" fmla="*/ 1439 w 1684"/>
                    <a:gd name="T23" fmla="*/ 664 h 880"/>
                    <a:gd name="T24" fmla="*/ 1578 w 1684"/>
                    <a:gd name="T25" fmla="*/ 810 h 880"/>
                    <a:gd name="T26" fmla="*/ 1413 w 1684"/>
                    <a:gd name="T27" fmla="*/ 787 h 880"/>
                    <a:gd name="T28" fmla="*/ 1219 w 1684"/>
                    <a:gd name="T29" fmla="*/ 814 h 880"/>
                    <a:gd name="T30" fmla="*/ 1255 w 1684"/>
                    <a:gd name="T31" fmla="*/ 650 h 880"/>
                    <a:gd name="T32" fmla="*/ 1338 w 1684"/>
                    <a:gd name="T33" fmla="*/ 538 h 880"/>
                    <a:gd name="T34" fmla="*/ 1241 w 1684"/>
                    <a:gd name="T35" fmla="*/ 552 h 880"/>
                    <a:gd name="T36" fmla="*/ 1165 w 1684"/>
                    <a:gd name="T37" fmla="*/ 658 h 880"/>
                    <a:gd name="T38" fmla="*/ 1139 w 1684"/>
                    <a:gd name="T39" fmla="*/ 791 h 880"/>
                    <a:gd name="T40" fmla="*/ 107 w 1684"/>
                    <a:gd name="T41" fmla="*/ 310 h 880"/>
                    <a:gd name="T42" fmla="*/ 80 w 1684"/>
                    <a:gd name="T43" fmla="*/ 215 h 880"/>
                    <a:gd name="T44" fmla="*/ 103 w 1684"/>
                    <a:gd name="T45" fmla="*/ 95 h 880"/>
                    <a:gd name="T46" fmla="*/ 217 w 1684"/>
                    <a:gd name="T47" fmla="*/ 0 h 880"/>
                    <a:gd name="T48" fmla="*/ 156 w 1684"/>
                    <a:gd name="T49" fmla="*/ 0 h 880"/>
                    <a:gd name="T50" fmla="*/ 156 w 1684"/>
                    <a:gd name="T51" fmla="*/ 0 h 8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3" name="Freeform 31"/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116 w 160"/>
                    <a:gd name="T1" fmla="*/ 0 h 335"/>
                    <a:gd name="T2" fmla="*/ 19 w 160"/>
                    <a:gd name="T3" fmla="*/ 106 h 335"/>
                    <a:gd name="T4" fmla="*/ 0 w 160"/>
                    <a:gd name="T5" fmla="*/ 230 h 335"/>
                    <a:gd name="T6" fmla="*/ 33 w 160"/>
                    <a:gd name="T7" fmla="*/ 314 h 335"/>
                    <a:gd name="T8" fmla="*/ 94 w 160"/>
                    <a:gd name="T9" fmla="*/ 335 h 335"/>
                    <a:gd name="T10" fmla="*/ 76 w 160"/>
                    <a:gd name="T11" fmla="*/ 154 h 335"/>
                    <a:gd name="T12" fmla="*/ 160 w 160"/>
                    <a:gd name="T13" fmla="*/ 17 h 335"/>
                    <a:gd name="T14" fmla="*/ 116 w 160"/>
                    <a:gd name="T15" fmla="*/ 0 h 335"/>
                    <a:gd name="T16" fmla="*/ 116 w 160"/>
                    <a:gd name="T17" fmla="*/ 0 h 3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4" name="Freeform 32"/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218 w 642"/>
                    <a:gd name="T1" fmla="*/ 896 h 1188"/>
                    <a:gd name="T2" fmla="*/ 0 w 642"/>
                    <a:gd name="T3" fmla="*/ 124 h 1188"/>
                    <a:gd name="T4" fmla="*/ 81 w 642"/>
                    <a:gd name="T5" fmla="*/ 38 h 1188"/>
                    <a:gd name="T6" fmla="*/ 258 w 642"/>
                    <a:gd name="T7" fmla="*/ 0 h 1188"/>
                    <a:gd name="T8" fmla="*/ 399 w 642"/>
                    <a:gd name="T9" fmla="*/ 57 h 1188"/>
                    <a:gd name="T10" fmla="*/ 642 w 642"/>
                    <a:gd name="T11" fmla="*/ 1188 h 1188"/>
                    <a:gd name="T12" fmla="*/ 555 w 642"/>
                    <a:gd name="T13" fmla="*/ 1091 h 1188"/>
                    <a:gd name="T14" fmla="*/ 355 w 642"/>
                    <a:gd name="T15" fmla="*/ 97 h 1188"/>
                    <a:gd name="T16" fmla="*/ 226 w 642"/>
                    <a:gd name="T17" fmla="*/ 61 h 1188"/>
                    <a:gd name="T18" fmla="*/ 119 w 642"/>
                    <a:gd name="T19" fmla="*/ 74 h 1188"/>
                    <a:gd name="T20" fmla="*/ 76 w 642"/>
                    <a:gd name="T21" fmla="*/ 141 h 1188"/>
                    <a:gd name="T22" fmla="*/ 306 w 642"/>
                    <a:gd name="T23" fmla="*/ 924 h 1188"/>
                    <a:gd name="T24" fmla="*/ 218 w 642"/>
                    <a:gd name="T25" fmla="*/ 896 h 1188"/>
                    <a:gd name="T26" fmla="*/ 218 w 642"/>
                    <a:gd name="T27" fmla="*/ 896 h 11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5" name="Freeform 33"/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7 h 504"/>
                    <a:gd name="T2" fmla="*/ 76 w 192"/>
                    <a:gd name="T3" fmla="*/ 194 h 504"/>
                    <a:gd name="T4" fmla="*/ 113 w 192"/>
                    <a:gd name="T5" fmla="*/ 318 h 504"/>
                    <a:gd name="T6" fmla="*/ 116 w 192"/>
                    <a:gd name="T7" fmla="*/ 504 h 504"/>
                    <a:gd name="T8" fmla="*/ 192 w 192"/>
                    <a:gd name="T9" fmla="*/ 504 h 504"/>
                    <a:gd name="T10" fmla="*/ 187 w 192"/>
                    <a:gd name="T11" fmla="*/ 360 h 504"/>
                    <a:gd name="T12" fmla="*/ 162 w 192"/>
                    <a:gd name="T13" fmla="*/ 208 h 504"/>
                    <a:gd name="T14" fmla="*/ 99 w 192"/>
                    <a:gd name="T15" fmla="*/ 59 h 504"/>
                    <a:gd name="T16" fmla="*/ 63 w 192"/>
                    <a:gd name="T17" fmla="*/ 0 h 504"/>
                    <a:gd name="T18" fmla="*/ 0 w 192"/>
                    <a:gd name="T19" fmla="*/ 27 h 504"/>
                    <a:gd name="T20" fmla="*/ 0 w 192"/>
                    <a:gd name="T21" fmla="*/ 27 h 5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6" name="Freeform 34"/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297 w 390"/>
                    <a:gd name="T1" fmla="*/ 0 h 269"/>
                    <a:gd name="T2" fmla="*/ 257 w 390"/>
                    <a:gd name="T3" fmla="*/ 17 h 269"/>
                    <a:gd name="T4" fmla="*/ 253 w 390"/>
                    <a:gd name="T5" fmla="*/ 66 h 269"/>
                    <a:gd name="T6" fmla="*/ 0 w 390"/>
                    <a:gd name="T7" fmla="*/ 169 h 269"/>
                    <a:gd name="T8" fmla="*/ 0 w 390"/>
                    <a:gd name="T9" fmla="*/ 222 h 269"/>
                    <a:gd name="T10" fmla="*/ 284 w 390"/>
                    <a:gd name="T11" fmla="*/ 226 h 269"/>
                    <a:gd name="T12" fmla="*/ 320 w 390"/>
                    <a:gd name="T13" fmla="*/ 269 h 269"/>
                    <a:gd name="T14" fmla="*/ 390 w 390"/>
                    <a:gd name="T15" fmla="*/ 266 h 269"/>
                    <a:gd name="T16" fmla="*/ 383 w 390"/>
                    <a:gd name="T17" fmla="*/ 190 h 269"/>
                    <a:gd name="T18" fmla="*/ 116 w 390"/>
                    <a:gd name="T19" fmla="*/ 176 h 269"/>
                    <a:gd name="T20" fmla="*/ 333 w 390"/>
                    <a:gd name="T21" fmla="*/ 89 h 269"/>
                    <a:gd name="T22" fmla="*/ 297 w 390"/>
                    <a:gd name="T23" fmla="*/ 0 h 269"/>
                    <a:gd name="T24" fmla="*/ 297 w 390"/>
                    <a:gd name="T25" fmla="*/ 0 h 26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7" name="Freeform 35"/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131 h 424"/>
                    <a:gd name="T2" fmla="*/ 863 w 941"/>
                    <a:gd name="T3" fmla="*/ 0 h 424"/>
                    <a:gd name="T4" fmla="*/ 926 w 941"/>
                    <a:gd name="T5" fmla="*/ 78 h 424"/>
                    <a:gd name="T6" fmla="*/ 941 w 941"/>
                    <a:gd name="T7" fmla="*/ 181 h 424"/>
                    <a:gd name="T8" fmla="*/ 903 w 941"/>
                    <a:gd name="T9" fmla="*/ 282 h 424"/>
                    <a:gd name="T10" fmla="*/ 57 w 941"/>
                    <a:gd name="T11" fmla="*/ 424 h 424"/>
                    <a:gd name="T12" fmla="*/ 53 w 941"/>
                    <a:gd name="T13" fmla="*/ 384 h 424"/>
                    <a:gd name="T14" fmla="*/ 863 w 941"/>
                    <a:gd name="T15" fmla="*/ 242 h 424"/>
                    <a:gd name="T16" fmla="*/ 893 w 941"/>
                    <a:gd name="T17" fmla="*/ 145 h 424"/>
                    <a:gd name="T18" fmla="*/ 840 w 941"/>
                    <a:gd name="T19" fmla="*/ 57 h 424"/>
                    <a:gd name="T20" fmla="*/ 0 w 941"/>
                    <a:gd name="T21" fmla="*/ 185 h 424"/>
                    <a:gd name="T22" fmla="*/ 0 w 941"/>
                    <a:gd name="T23" fmla="*/ 131 h 424"/>
                    <a:gd name="T24" fmla="*/ 0 w 941"/>
                    <a:gd name="T25" fmla="*/ 131 h 4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08" name="Freeform 36"/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126 h 173"/>
                    <a:gd name="T2" fmla="*/ 66 w 488"/>
                    <a:gd name="T3" fmla="*/ 173 h 173"/>
                    <a:gd name="T4" fmla="*/ 222 w 488"/>
                    <a:gd name="T5" fmla="*/ 166 h 173"/>
                    <a:gd name="T6" fmla="*/ 418 w 488"/>
                    <a:gd name="T7" fmla="*/ 116 h 173"/>
                    <a:gd name="T8" fmla="*/ 488 w 488"/>
                    <a:gd name="T9" fmla="*/ 42 h 173"/>
                    <a:gd name="T10" fmla="*/ 443 w 488"/>
                    <a:gd name="T11" fmla="*/ 2 h 173"/>
                    <a:gd name="T12" fmla="*/ 253 w 488"/>
                    <a:gd name="T13" fmla="*/ 0 h 173"/>
                    <a:gd name="T14" fmla="*/ 110 w 488"/>
                    <a:gd name="T15" fmla="*/ 12 h 173"/>
                    <a:gd name="T16" fmla="*/ 15 w 488"/>
                    <a:gd name="T17" fmla="*/ 76 h 173"/>
                    <a:gd name="T18" fmla="*/ 112 w 488"/>
                    <a:gd name="T19" fmla="*/ 95 h 173"/>
                    <a:gd name="T20" fmla="*/ 275 w 488"/>
                    <a:gd name="T21" fmla="*/ 53 h 173"/>
                    <a:gd name="T22" fmla="*/ 416 w 488"/>
                    <a:gd name="T23" fmla="*/ 53 h 173"/>
                    <a:gd name="T24" fmla="*/ 268 w 488"/>
                    <a:gd name="T25" fmla="*/ 110 h 173"/>
                    <a:gd name="T26" fmla="*/ 142 w 488"/>
                    <a:gd name="T27" fmla="*/ 126 h 173"/>
                    <a:gd name="T28" fmla="*/ 0 w 488"/>
                    <a:gd name="T29" fmla="*/ 126 h 173"/>
                    <a:gd name="T30" fmla="*/ 0 w 488"/>
                    <a:gd name="T31" fmla="*/ 126 h 1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</p:grpSp>
      <p:grpSp>
        <p:nvGrpSpPr>
          <p:cNvPr id="156709" name="Group 37"/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156710" name="Freeform 38"/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  <p:sp>
          <p:nvSpPr>
            <p:cNvPr id="156711" name="Freeform 39"/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692 w 772"/>
                <a:gd name="T1" fmla="*/ 3156 h 3266"/>
                <a:gd name="T2" fmla="*/ 380 w 772"/>
                <a:gd name="T3" fmla="*/ 2945 h 3266"/>
                <a:gd name="T4" fmla="*/ 319 w 772"/>
                <a:gd name="T5" fmla="*/ 2783 h 3266"/>
                <a:gd name="T6" fmla="*/ 371 w 772"/>
                <a:gd name="T7" fmla="*/ 2542 h 3266"/>
                <a:gd name="T8" fmla="*/ 591 w 772"/>
                <a:gd name="T9" fmla="*/ 2251 h 3266"/>
                <a:gd name="T10" fmla="*/ 641 w 772"/>
                <a:gd name="T11" fmla="*/ 2070 h 3266"/>
                <a:gd name="T12" fmla="*/ 591 w 772"/>
                <a:gd name="T13" fmla="*/ 1948 h 3266"/>
                <a:gd name="T14" fmla="*/ 401 w 772"/>
                <a:gd name="T15" fmla="*/ 1859 h 3266"/>
                <a:gd name="T16" fmla="*/ 361 w 772"/>
                <a:gd name="T17" fmla="*/ 1747 h 3266"/>
                <a:gd name="T18" fmla="*/ 430 w 772"/>
                <a:gd name="T19" fmla="*/ 1587 h 3266"/>
                <a:gd name="T20" fmla="*/ 741 w 772"/>
                <a:gd name="T21" fmla="*/ 1156 h 3266"/>
                <a:gd name="T22" fmla="*/ 772 w 772"/>
                <a:gd name="T23" fmla="*/ 945 h 3266"/>
                <a:gd name="T24" fmla="*/ 692 w 772"/>
                <a:gd name="T25" fmla="*/ 713 h 3266"/>
                <a:gd name="T26" fmla="*/ 430 w 772"/>
                <a:gd name="T27" fmla="*/ 603 h 3266"/>
                <a:gd name="T28" fmla="*/ 200 w 772"/>
                <a:gd name="T29" fmla="*/ 422 h 3266"/>
                <a:gd name="T30" fmla="*/ 0 w 772"/>
                <a:gd name="T31" fmla="*/ 0 h 3266"/>
                <a:gd name="T32" fmla="*/ 29 w 772"/>
                <a:gd name="T33" fmla="*/ 382 h 3266"/>
                <a:gd name="T34" fmla="*/ 179 w 772"/>
                <a:gd name="T35" fmla="*/ 612 h 3266"/>
                <a:gd name="T36" fmla="*/ 380 w 772"/>
                <a:gd name="T37" fmla="*/ 753 h 3266"/>
                <a:gd name="T38" fmla="*/ 601 w 772"/>
                <a:gd name="T39" fmla="*/ 833 h 3266"/>
                <a:gd name="T40" fmla="*/ 612 w 772"/>
                <a:gd name="T41" fmla="*/ 1044 h 3266"/>
                <a:gd name="T42" fmla="*/ 500 w 772"/>
                <a:gd name="T43" fmla="*/ 1266 h 3266"/>
                <a:gd name="T44" fmla="*/ 240 w 772"/>
                <a:gd name="T45" fmla="*/ 1658 h 3266"/>
                <a:gd name="T46" fmla="*/ 230 w 772"/>
                <a:gd name="T47" fmla="*/ 1909 h 3266"/>
                <a:gd name="T48" fmla="*/ 471 w 772"/>
                <a:gd name="T49" fmla="*/ 2049 h 3266"/>
                <a:gd name="T50" fmla="*/ 460 w 772"/>
                <a:gd name="T51" fmla="*/ 2180 h 3266"/>
                <a:gd name="T52" fmla="*/ 249 w 772"/>
                <a:gd name="T53" fmla="*/ 2452 h 3266"/>
                <a:gd name="T54" fmla="*/ 160 w 772"/>
                <a:gd name="T55" fmla="*/ 2713 h 3266"/>
                <a:gd name="T56" fmla="*/ 240 w 772"/>
                <a:gd name="T57" fmla="*/ 2994 h 3266"/>
                <a:gd name="T58" fmla="*/ 430 w 772"/>
                <a:gd name="T59" fmla="*/ 3144 h 3266"/>
                <a:gd name="T60" fmla="*/ 671 w 772"/>
                <a:gd name="T61" fmla="*/ 3266 h 3266"/>
                <a:gd name="T62" fmla="*/ 692 w 772"/>
                <a:gd name="T63" fmla="*/ 3156 h 3266"/>
                <a:gd name="T64" fmla="*/ 692 w 772"/>
                <a:gd name="T65" fmla="*/ 3156 h 32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</p:grpSp>
      <p:grpSp>
        <p:nvGrpSpPr>
          <p:cNvPr id="156712" name="Group 40"/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156713" name="Group 41"/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156714" name="Freeform 42"/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23 w 245"/>
                  <a:gd name="T1" fmla="*/ 9 h 806"/>
                  <a:gd name="T2" fmla="*/ 131 w 245"/>
                  <a:gd name="T3" fmla="*/ 342 h 806"/>
                  <a:gd name="T4" fmla="*/ 0 w 245"/>
                  <a:gd name="T5" fmla="*/ 806 h 806"/>
                  <a:gd name="T6" fmla="*/ 79 w 245"/>
                  <a:gd name="T7" fmla="*/ 789 h 806"/>
                  <a:gd name="T8" fmla="*/ 218 w 245"/>
                  <a:gd name="T9" fmla="*/ 376 h 806"/>
                  <a:gd name="T10" fmla="*/ 245 w 245"/>
                  <a:gd name="T11" fmla="*/ 0 h 806"/>
                  <a:gd name="T12" fmla="*/ 123 w 245"/>
                  <a:gd name="T13" fmla="*/ 9 h 806"/>
                  <a:gd name="T14" fmla="*/ 123 w 245"/>
                  <a:gd name="T15" fmla="*/ 9 h 8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pPr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ru-RU" sz="4000">
                  <a:solidFill>
                    <a:srgbClr val="000000"/>
                  </a:solidFill>
                  <a:latin typeface="Arial" charset="0"/>
                </a:endParaRPr>
              </a:p>
            </p:txBody>
          </p:sp>
          <p:grpSp>
            <p:nvGrpSpPr>
              <p:cNvPr id="156715" name="Group 43"/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156716" name="Freeform 44"/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298 w 604"/>
                    <a:gd name="T3" fmla="*/ 184 h 349"/>
                    <a:gd name="T4" fmla="*/ 500 w 604"/>
                    <a:gd name="T5" fmla="*/ 349 h 349"/>
                    <a:gd name="T6" fmla="*/ 604 w 604"/>
                    <a:gd name="T7" fmla="*/ 140 h 349"/>
                    <a:gd name="T8" fmla="*/ 359 w 604"/>
                    <a:gd name="T9" fmla="*/ 9 h 349"/>
                    <a:gd name="T10" fmla="*/ 464 w 604"/>
                    <a:gd name="T11" fmla="*/ 184 h 349"/>
                    <a:gd name="T12" fmla="*/ 131 w 604"/>
                    <a:gd name="T13" fmla="*/ 17 h 349"/>
                    <a:gd name="T14" fmla="*/ 0 w 604"/>
                    <a:gd name="T15" fmla="*/ 0 h 349"/>
                    <a:gd name="T16" fmla="*/ 0 w 604"/>
                    <a:gd name="T17" fmla="*/ 0 h 3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7" name="Freeform 45"/>
                <p:cNvSpPr>
                  <a:spLocks/>
                </p:cNvSpPr>
                <p:nvPr userDrawn="1"/>
              </p:nvSpPr>
              <p:spPr bwMode="auto">
                <a:xfrm rot="-3172564">
                  <a:off x="5048" y="332"/>
                  <a:ext cx="269" cy="438"/>
                </a:xfrm>
                <a:custGeom>
                  <a:avLst/>
                  <a:gdLst>
                    <a:gd name="T0" fmla="*/ 741 w 1064"/>
                    <a:gd name="T1" fmla="*/ 129 h 1230"/>
                    <a:gd name="T2" fmla="*/ 485 w 1064"/>
                    <a:gd name="T3" fmla="*/ 352 h 1230"/>
                    <a:gd name="T4" fmla="*/ 163 w 1064"/>
                    <a:gd name="T5" fmla="*/ 762 h 1230"/>
                    <a:gd name="T6" fmla="*/ 0 w 1064"/>
                    <a:gd name="T7" fmla="*/ 1101 h 1230"/>
                    <a:gd name="T8" fmla="*/ 59 w 1064"/>
                    <a:gd name="T9" fmla="*/ 1230 h 1230"/>
                    <a:gd name="T10" fmla="*/ 262 w 1064"/>
                    <a:gd name="T11" fmla="*/ 1201 h 1230"/>
                    <a:gd name="T12" fmla="*/ 578 w 1064"/>
                    <a:gd name="T13" fmla="*/ 914 h 1230"/>
                    <a:gd name="T14" fmla="*/ 876 w 1064"/>
                    <a:gd name="T15" fmla="*/ 534 h 1230"/>
                    <a:gd name="T16" fmla="*/ 1034 w 1064"/>
                    <a:gd name="T17" fmla="*/ 270 h 1230"/>
                    <a:gd name="T18" fmla="*/ 1064 w 1064"/>
                    <a:gd name="T19" fmla="*/ 84 h 1230"/>
                    <a:gd name="T20" fmla="*/ 977 w 1064"/>
                    <a:gd name="T21" fmla="*/ 0 h 1230"/>
                    <a:gd name="T22" fmla="*/ 836 w 1064"/>
                    <a:gd name="T23" fmla="*/ 65 h 1230"/>
                    <a:gd name="T24" fmla="*/ 969 w 1064"/>
                    <a:gd name="T25" fmla="*/ 107 h 1230"/>
                    <a:gd name="T26" fmla="*/ 876 w 1064"/>
                    <a:gd name="T27" fmla="*/ 352 h 1230"/>
                    <a:gd name="T28" fmla="*/ 690 w 1064"/>
                    <a:gd name="T29" fmla="*/ 656 h 1230"/>
                    <a:gd name="T30" fmla="*/ 350 w 1064"/>
                    <a:gd name="T31" fmla="*/ 1008 h 1230"/>
                    <a:gd name="T32" fmla="*/ 116 w 1064"/>
                    <a:gd name="T33" fmla="*/ 1114 h 1230"/>
                    <a:gd name="T34" fmla="*/ 135 w 1064"/>
                    <a:gd name="T35" fmla="*/ 943 h 1230"/>
                    <a:gd name="T36" fmla="*/ 437 w 1064"/>
                    <a:gd name="T37" fmla="*/ 504 h 1230"/>
                    <a:gd name="T38" fmla="*/ 831 w 1064"/>
                    <a:gd name="T39" fmla="*/ 118 h 1230"/>
                    <a:gd name="T40" fmla="*/ 741 w 1064"/>
                    <a:gd name="T41" fmla="*/ 129 h 1230"/>
                    <a:gd name="T42" fmla="*/ 741 w 1064"/>
                    <a:gd name="T43" fmla="*/ 129 h 12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8" name="Freeform 46"/>
                <p:cNvSpPr>
                  <a:spLocks/>
                </p:cNvSpPr>
                <p:nvPr userDrawn="1"/>
              </p:nvSpPr>
              <p:spPr bwMode="auto">
                <a:xfrm rot="-3172564">
                  <a:off x="4858" y="182"/>
                  <a:ext cx="505" cy="898"/>
                </a:xfrm>
                <a:custGeom>
                  <a:avLst/>
                  <a:gdLst>
                    <a:gd name="T0" fmla="*/ 1941 w 2002"/>
                    <a:gd name="T1" fmla="*/ 0 h 2521"/>
                    <a:gd name="T2" fmla="*/ 0 w 2002"/>
                    <a:gd name="T3" fmla="*/ 2521 h 2521"/>
                    <a:gd name="T4" fmla="*/ 192 w 2002"/>
                    <a:gd name="T5" fmla="*/ 2450 h 2521"/>
                    <a:gd name="T6" fmla="*/ 2002 w 2002"/>
                    <a:gd name="T7" fmla="*/ 61 h 2521"/>
                    <a:gd name="T8" fmla="*/ 1941 w 2002"/>
                    <a:gd name="T9" fmla="*/ 0 h 2521"/>
                    <a:gd name="T10" fmla="*/ 1941 w 2002"/>
                    <a:gd name="T11" fmla="*/ 0 h 25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19" name="Freeform 47"/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95 w 3007"/>
                    <a:gd name="T1" fmla="*/ 2844 h 3771"/>
                    <a:gd name="T2" fmla="*/ 394 w 3007"/>
                    <a:gd name="T3" fmla="*/ 2834 h 3771"/>
                    <a:gd name="T4" fmla="*/ 821 w 3007"/>
                    <a:gd name="T5" fmla="*/ 3009 h 3771"/>
                    <a:gd name="T6" fmla="*/ 681 w 3007"/>
                    <a:gd name="T7" fmla="*/ 2817 h 3771"/>
                    <a:gd name="T8" fmla="*/ 367 w 3007"/>
                    <a:gd name="T9" fmla="*/ 2703 h 3771"/>
                    <a:gd name="T10" fmla="*/ 637 w 3007"/>
                    <a:gd name="T11" fmla="*/ 2720 h 3771"/>
                    <a:gd name="T12" fmla="*/ 979 w 3007"/>
                    <a:gd name="T13" fmla="*/ 2870 h 3771"/>
                    <a:gd name="T14" fmla="*/ 2859 w 3007"/>
                    <a:gd name="T15" fmla="*/ 420 h 3771"/>
                    <a:gd name="T16" fmla="*/ 2578 w 3007"/>
                    <a:gd name="T17" fmla="*/ 148 h 3771"/>
                    <a:gd name="T18" fmla="*/ 2308 w 3007"/>
                    <a:gd name="T19" fmla="*/ 0 h 3771"/>
                    <a:gd name="T20" fmla="*/ 2692 w 3007"/>
                    <a:gd name="T21" fmla="*/ 78 h 3771"/>
                    <a:gd name="T22" fmla="*/ 3007 w 3007"/>
                    <a:gd name="T23" fmla="*/ 428 h 3771"/>
                    <a:gd name="T24" fmla="*/ 831 w 3007"/>
                    <a:gd name="T25" fmla="*/ 3273 h 3771"/>
                    <a:gd name="T26" fmla="*/ 481 w 3007"/>
                    <a:gd name="T27" fmla="*/ 3412 h 3771"/>
                    <a:gd name="T28" fmla="*/ 105 w 3007"/>
                    <a:gd name="T29" fmla="*/ 3771 h 3771"/>
                    <a:gd name="T30" fmla="*/ 0 w 3007"/>
                    <a:gd name="T31" fmla="*/ 3667 h 3771"/>
                    <a:gd name="T32" fmla="*/ 131 w 3007"/>
                    <a:gd name="T33" fmla="*/ 3631 h 3771"/>
                    <a:gd name="T34" fmla="*/ 376 w 3007"/>
                    <a:gd name="T35" fmla="*/ 3385 h 3771"/>
                    <a:gd name="T36" fmla="*/ 165 w 3007"/>
                    <a:gd name="T37" fmla="*/ 3273 h 3771"/>
                    <a:gd name="T38" fmla="*/ 165 w 3007"/>
                    <a:gd name="T39" fmla="*/ 3176 h 3771"/>
                    <a:gd name="T40" fmla="*/ 411 w 3007"/>
                    <a:gd name="T41" fmla="*/ 3298 h 3771"/>
                    <a:gd name="T42" fmla="*/ 411 w 3007"/>
                    <a:gd name="T43" fmla="*/ 3186 h 3771"/>
                    <a:gd name="T44" fmla="*/ 603 w 3007"/>
                    <a:gd name="T45" fmla="*/ 3220 h 3771"/>
                    <a:gd name="T46" fmla="*/ 428 w 3007"/>
                    <a:gd name="T47" fmla="*/ 3079 h 3771"/>
                    <a:gd name="T48" fmla="*/ 629 w 3007"/>
                    <a:gd name="T49" fmla="*/ 3062 h 3771"/>
                    <a:gd name="T50" fmla="*/ 95 w 3007"/>
                    <a:gd name="T51" fmla="*/ 2844 h 3771"/>
                    <a:gd name="T52" fmla="*/ 95 w 3007"/>
                    <a:gd name="T53" fmla="*/ 2844 h 37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0" name="Freeform 48"/>
                <p:cNvSpPr>
                  <a:spLocks/>
                </p:cNvSpPr>
                <p:nvPr userDrawn="1"/>
              </p:nvSpPr>
              <p:spPr bwMode="auto">
                <a:xfrm rot="-3172564">
                  <a:off x="5297" y="897"/>
                  <a:ext cx="169" cy="122"/>
                </a:xfrm>
                <a:custGeom>
                  <a:avLst/>
                  <a:gdLst>
                    <a:gd name="T0" fmla="*/ 0 w 673"/>
                    <a:gd name="T1" fmla="*/ 80 h 342"/>
                    <a:gd name="T2" fmla="*/ 255 w 673"/>
                    <a:gd name="T3" fmla="*/ 106 h 342"/>
                    <a:gd name="T4" fmla="*/ 639 w 673"/>
                    <a:gd name="T5" fmla="*/ 342 h 342"/>
                    <a:gd name="T6" fmla="*/ 673 w 673"/>
                    <a:gd name="T7" fmla="*/ 289 h 342"/>
                    <a:gd name="T8" fmla="*/ 447 w 673"/>
                    <a:gd name="T9" fmla="*/ 114 h 342"/>
                    <a:gd name="T10" fmla="*/ 26 w 673"/>
                    <a:gd name="T11" fmla="*/ 0 h 342"/>
                    <a:gd name="T12" fmla="*/ 0 w 673"/>
                    <a:gd name="T13" fmla="*/ 80 h 342"/>
                    <a:gd name="T14" fmla="*/ 0 w 673"/>
                    <a:gd name="T15" fmla="*/ 80 h 34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1" name="Freeform 49"/>
                <p:cNvSpPr>
                  <a:spLocks/>
                </p:cNvSpPr>
                <p:nvPr userDrawn="1"/>
              </p:nvSpPr>
              <p:spPr bwMode="auto">
                <a:xfrm rot="-3172564">
                  <a:off x="5253" y="806"/>
                  <a:ext cx="181" cy="144"/>
                </a:xfrm>
                <a:custGeom>
                  <a:avLst/>
                  <a:gdLst>
                    <a:gd name="T0" fmla="*/ 0 w 716"/>
                    <a:gd name="T1" fmla="*/ 78 h 403"/>
                    <a:gd name="T2" fmla="*/ 340 w 716"/>
                    <a:gd name="T3" fmla="*/ 148 h 403"/>
                    <a:gd name="T4" fmla="*/ 638 w 716"/>
                    <a:gd name="T5" fmla="*/ 403 h 403"/>
                    <a:gd name="T6" fmla="*/ 716 w 716"/>
                    <a:gd name="T7" fmla="*/ 296 h 403"/>
                    <a:gd name="T8" fmla="*/ 420 w 716"/>
                    <a:gd name="T9" fmla="*/ 114 h 403"/>
                    <a:gd name="T10" fmla="*/ 70 w 716"/>
                    <a:gd name="T11" fmla="*/ 0 h 403"/>
                    <a:gd name="T12" fmla="*/ 0 w 716"/>
                    <a:gd name="T13" fmla="*/ 78 h 403"/>
                    <a:gd name="T14" fmla="*/ 0 w 716"/>
                    <a:gd name="T15" fmla="*/ 78 h 40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2" name="Freeform 50"/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78 h 411"/>
                    <a:gd name="T2" fmla="*/ 316 w 717"/>
                    <a:gd name="T3" fmla="*/ 139 h 411"/>
                    <a:gd name="T4" fmla="*/ 649 w 717"/>
                    <a:gd name="T5" fmla="*/ 411 h 411"/>
                    <a:gd name="T6" fmla="*/ 717 w 717"/>
                    <a:gd name="T7" fmla="*/ 314 h 411"/>
                    <a:gd name="T8" fmla="*/ 394 w 717"/>
                    <a:gd name="T9" fmla="*/ 87 h 411"/>
                    <a:gd name="T10" fmla="*/ 54 w 717"/>
                    <a:gd name="T11" fmla="*/ 0 h 411"/>
                    <a:gd name="T12" fmla="*/ 0 w 717"/>
                    <a:gd name="T13" fmla="*/ 78 h 411"/>
                    <a:gd name="T14" fmla="*/ 0 w 717"/>
                    <a:gd name="T15" fmla="*/ 78 h 4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  <p:sp>
              <p:nvSpPr>
                <p:cNvPr id="156723" name="Freeform 51"/>
                <p:cNvSpPr>
                  <a:spLocks/>
                </p:cNvSpPr>
                <p:nvPr userDrawn="1"/>
              </p:nvSpPr>
              <p:spPr bwMode="auto">
                <a:xfrm rot="-3172564">
                  <a:off x="4948" y="142"/>
                  <a:ext cx="179" cy="138"/>
                </a:xfrm>
                <a:custGeom>
                  <a:avLst/>
                  <a:gdLst>
                    <a:gd name="T0" fmla="*/ 0 w 709"/>
                    <a:gd name="T1" fmla="*/ 88 h 386"/>
                    <a:gd name="T2" fmla="*/ 272 w 709"/>
                    <a:gd name="T3" fmla="*/ 131 h 386"/>
                    <a:gd name="T4" fmla="*/ 665 w 709"/>
                    <a:gd name="T5" fmla="*/ 386 h 386"/>
                    <a:gd name="T6" fmla="*/ 709 w 709"/>
                    <a:gd name="T7" fmla="*/ 308 h 386"/>
                    <a:gd name="T8" fmla="*/ 306 w 709"/>
                    <a:gd name="T9" fmla="*/ 53 h 386"/>
                    <a:gd name="T10" fmla="*/ 43 w 709"/>
                    <a:gd name="T11" fmla="*/ 0 h 386"/>
                    <a:gd name="T12" fmla="*/ 0 w 709"/>
                    <a:gd name="T13" fmla="*/ 88 h 386"/>
                    <a:gd name="T14" fmla="*/ 0 w 709"/>
                    <a:gd name="T15" fmla="*/ 88 h 3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0" fontAlgn="base" hangingPunct="0">
                    <a:spcBef>
                      <a:spcPct val="0"/>
                    </a:spcBef>
                    <a:spcAft>
                      <a:spcPct val="0"/>
                    </a:spcAft>
                  </a:pPr>
                  <a:endParaRPr lang="ru-RU" sz="4000">
                    <a:solidFill>
                      <a:srgbClr val="000000"/>
                    </a:solidFill>
                    <a:latin typeface="Arial" charset="0"/>
                  </a:endParaRPr>
                </a:p>
              </p:txBody>
            </p:sp>
          </p:grpSp>
        </p:grpSp>
        <p:sp>
          <p:nvSpPr>
            <p:cNvPr id="156724" name="Line 52"/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ru-RU" sz="4000">
                <a:solidFill>
                  <a:srgbClr val="000000"/>
                </a:solidFill>
                <a:latin typeface="Arial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573512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  <p:sldLayoutId id="2147483757" r:id="rId12"/>
  </p:sldLayoutIdLst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68" decel="100000"/>
                                        <p:tgtEl>
                                          <p:spTgt spid="15667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68" decel="100000"/>
                                        <p:tgtEl>
                                          <p:spTgt spid="156675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68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68" fill="hold"/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68"/>
                                          </p:stCondLst>
                                        </p:cTn>
                                        <p:tgtEl>
                                          <p:spTgt spid="1566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566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566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66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566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66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6675" grpId="0"/>
      <p:bldP spid="156676" grpId="0" build="p">
        <p:tmplLst>
          <p:tmpl lvl="1">
            <p:tnLst>
              <p:par>
                <p:cTn presetID="53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4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  <p:tmpl lvl="5">
            <p:tnLst>
              <p:par>
                <p:cTn presetID="53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667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ppt_w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w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156676"/>
                        </p:tgtEl>
                        <p:attrNameLst>
                          <p:attrName>ppt_h</p:attrName>
                        </p:attrNameLst>
                      </p:cBhvr>
                      <p:tavLst>
                        <p:tav tm="0">
                          <p:val>
                            <p:fltVal val="0"/>
                          </p:val>
                        </p:tav>
                        <p:tav tm="100000">
                          <p:val>
                            <p:strVal val="#ppt_h"/>
                          </p:val>
                        </p:tav>
                      </p:tavLst>
                    </p:anim>
                    <p:animEffect transition="in" filter="fade">
                      <p:cBhvr>
                        <p:cTn dur="500"/>
                        <p:tgtEl>
                          <p:spTgt spid="156676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txStyles>
    <p:titleStyle>
      <a:lvl1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Дом\Desktop\78846b2fa64e1637cb93f79c35bba216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3808" y="441118"/>
            <a:ext cx="6192688" cy="349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627784" y="3405916"/>
            <a:ext cx="61926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20000"/>
              </a:spcBef>
            </a:pPr>
            <a:r>
              <a:rPr lang="ru-RU" sz="4000" b="1" dirty="0" smtClean="0">
                <a:solidFill>
                  <a:srgbClr val="984806"/>
                </a:solidFill>
                <a:latin typeface="Times New Roman"/>
                <a:ea typeface="Calibri"/>
                <a:cs typeface="Times New Roman"/>
              </a:rPr>
              <a:t>« Мы говорим по-русски»</a:t>
            </a:r>
            <a:r>
              <a:rPr lang="ru-RU" sz="2900" dirty="0" smtClean="0">
                <a:solidFill>
                  <a:prstClr val="black"/>
                </a:solidFill>
                <a:ea typeface="Calibri"/>
                <a:cs typeface="Times New Roman"/>
              </a:rPr>
              <a:t/>
            </a:r>
            <a:br>
              <a:rPr lang="ru-RU" sz="2900" dirty="0" smtClean="0">
                <a:solidFill>
                  <a:prstClr val="black"/>
                </a:solidFill>
                <a:ea typeface="Calibri"/>
                <a:cs typeface="Times New Roman"/>
              </a:rPr>
            </a:br>
            <a:r>
              <a:rPr lang="ru-RU" sz="2900" dirty="0" smtClean="0">
                <a:solidFill>
                  <a:prstClr val="black"/>
                </a:solidFill>
                <a:ea typeface="Calibri"/>
                <a:cs typeface="Times New Roman"/>
              </a:rPr>
              <a:t>        </a:t>
            </a:r>
            <a:endParaRPr lang="ru-RU" sz="3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258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1303584"/>
            <a:ext cx="2353834" cy="2125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1412776"/>
            <a:ext cx="2736304" cy="2052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5229200"/>
            <a:ext cx="2462829" cy="145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3310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29847" y="332656"/>
            <a:ext cx="828092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sz="3600" b="1" u="sng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Засоряют ли речь СМС-сообщения</a:t>
            </a:r>
            <a:r>
              <a:rPr lang="ru-RU" sz="3600" b="1" u="sng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? </a:t>
            </a:r>
            <a:r>
              <a:rPr lang="ru-RU" sz="3600" b="1" u="sng" dirty="0" err="1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Смайлы</a:t>
            </a:r>
            <a:r>
              <a:rPr lang="ru-RU" sz="3600" b="1" u="sng" dirty="0" smtClean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: </a:t>
            </a:r>
            <a:r>
              <a:rPr lang="ru-RU" sz="3600" b="1" u="sng" dirty="0">
                <a:solidFill>
                  <a:schemeClr val="accent3">
                    <a:lumMod val="50000"/>
                  </a:schemeClr>
                </a:solidFill>
                <a:latin typeface="Times New Roman"/>
                <a:ea typeface="Calibri"/>
                <a:cs typeface="Times New Roman"/>
              </a:rPr>
              <a:t>быть или не быть?</a:t>
            </a:r>
            <a:endParaRPr lang="ru-RU" sz="3600" b="1" dirty="0">
              <a:solidFill>
                <a:schemeClr val="accent3">
                  <a:lumMod val="50000"/>
                </a:schemeClr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2" descr="http://go1.imgsmail.ru/imgpreview?key=http%3A//offline.by/wp-content/uploads/2012/10/43.jpg&amp;mb=imgdb_preview_10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723050"/>
            <a:ext cx="2859001" cy="1902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826">
            <a:off x="6035904" y="3161828"/>
            <a:ext cx="2957076" cy="21609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1543">
            <a:off x="264710" y="3486092"/>
            <a:ext cx="2890550" cy="2207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4278">
            <a:off x="4504447" y="4240051"/>
            <a:ext cx="1810746" cy="24178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230" y="1658286"/>
            <a:ext cx="2765673" cy="18513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9170" y="1417378"/>
            <a:ext cx="2032779" cy="15261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57379">
            <a:off x="2478238" y="3736369"/>
            <a:ext cx="2058918" cy="2565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5983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Шаблон презентации &quot;Мы вместе: с логотипом Pedsovet.su&quot;-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15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849" y="-18040"/>
            <a:ext cx="9170849" cy="6869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83568" y="160338"/>
            <a:ext cx="7488832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4800" b="1" i="1" dirty="0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«Самая большая роскошь на свете – это роскошь человеческого общения»</a:t>
            </a:r>
            <a:r>
              <a:rPr lang="ru-RU" sz="48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.</a:t>
            </a:r>
            <a:endParaRPr lang="ru-RU" sz="4800" dirty="0" smtClean="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Антуан де </a:t>
            </a:r>
            <a:r>
              <a:rPr lang="ru-RU" sz="4800" b="1" dirty="0" err="1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Сент</a:t>
            </a:r>
            <a:r>
              <a:rPr lang="ru-RU" sz="4800" b="1" dirty="0" smtClean="0">
                <a:solidFill>
                  <a:srgbClr val="00B0F0"/>
                </a:solidFill>
                <a:effectLst/>
                <a:latin typeface="Times New Roman"/>
                <a:ea typeface="Calibri"/>
                <a:cs typeface="Times New Roman"/>
              </a:rPr>
              <a:t> Экзюпери</a:t>
            </a:r>
            <a:endParaRPr lang="ru-RU" sz="4800" dirty="0">
              <a:solidFill>
                <a:srgbClr val="00B0F0"/>
              </a:solidFill>
              <a:effectLst/>
              <a:latin typeface="Calibri"/>
              <a:ea typeface="Calibri"/>
              <a:cs typeface="Times New Roman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75" y="3266619"/>
            <a:ext cx="2023392" cy="2844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90940004"/>
      </p:ext>
    </p:extLst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692696"/>
            <a:ext cx="5022304" cy="43396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Примеры аббревиатур на русском языке: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СПС – спасибо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Щас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– сейчас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Тока – только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Сёдня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– сегодня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Пжлст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– пожалуйста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МБ – может быть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Бмп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– без малейшего понятия</a:t>
            </a:r>
            <a:endParaRPr lang="ru-RU" sz="24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400" b="1" dirty="0" err="1" smtClean="0">
                <a:effectLst/>
                <a:latin typeface="Times New Roman"/>
                <a:ea typeface="Calibri"/>
                <a:cs typeface="Times New Roman"/>
              </a:rPr>
              <a:t>Оч</a:t>
            </a: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 – очень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02073791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47664" y="620688"/>
            <a:ext cx="3384376" cy="48705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Примеры аббревиатур на английском языке: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@ -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at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AFAIK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as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far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as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I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know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ATB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all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the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best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C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see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F2F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face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to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face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GR8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great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HAND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have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a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nice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day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H8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hate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ILU – I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love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you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IMHO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in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my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humble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opinion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KIT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keep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in</a:t>
            </a: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touch</a:t>
            </a:r>
            <a:endParaRPr lang="ru-RU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Times New Roman"/>
                <a:ea typeface="Calibri"/>
                <a:cs typeface="Times New Roman"/>
              </a:rPr>
              <a:t>MOB – </a:t>
            </a:r>
            <a:r>
              <a:rPr lang="ru-RU" b="1" dirty="0" err="1" smtClean="0">
                <a:effectLst/>
                <a:latin typeface="Times New Roman"/>
                <a:ea typeface="Calibri"/>
                <a:cs typeface="Times New Roman"/>
              </a:rPr>
              <a:t>mobile</a:t>
            </a:r>
            <a:endParaRPr lang="ru-RU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449234560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23728" y="764704"/>
            <a:ext cx="4572000" cy="50475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  <a:sym typeface="Wingdings"/>
              </a:rPr>
              <a:t></a:t>
            </a: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 - улыбаюсь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:-D – смеюсь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;-) – подмигиваю; шучу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:-* - целую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  <a:sym typeface="Wingdings"/>
              </a:rPr>
              <a:t></a:t>
            </a: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 - хмурюсь; не одобряю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:-/ - мне все равно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:-V – кричу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:Q – что?</a:t>
            </a:r>
            <a:endParaRPr lang="ru-RU" sz="28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2800" b="1" dirty="0" smtClean="0">
                <a:effectLst/>
                <a:latin typeface="Times New Roman"/>
                <a:ea typeface="Calibri"/>
                <a:cs typeface="Times New Roman"/>
              </a:rPr>
              <a:t>:-&amp; - лишен  дара речи</a:t>
            </a:r>
            <a:endParaRPr lang="ru-RU" sz="28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65159121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262432" y="764704"/>
            <a:ext cx="5693943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«Я на лекции сижу,</a:t>
            </a:r>
            <a:endParaRPr lang="ru-RU" sz="32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Я на лектора гляжу,</a:t>
            </a:r>
            <a:endParaRPr lang="ru-RU" sz="32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Чем он больше нагружает,</a:t>
            </a:r>
            <a:endParaRPr lang="ru-RU" sz="32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Тем я больше торможу» (студенческая SMS)</a:t>
            </a:r>
            <a:endParaRPr lang="ru-RU" sz="32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«Если любишь, слов не надо,</a:t>
            </a:r>
            <a:endParaRPr lang="ru-RU" sz="3200" b="1" dirty="0" smtClean="0">
              <a:effectLst/>
              <a:latin typeface="Calibri"/>
              <a:ea typeface="Calibri"/>
              <a:cs typeface="Times New Roman"/>
            </a:endParaRPr>
          </a:p>
          <a:p>
            <a:pPr marL="457200">
              <a:lnSpc>
                <a:spcPct val="115000"/>
              </a:lnSpc>
              <a:spcAft>
                <a:spcPts val="0"/>
              </a:spcAft>
            </a:pPr>
            <a:r>
              <a:rPr lang="ru-RU" sz="3200" b="1" dirty="0" smtClean="0">
                <a:effectLst/>
                <a:latin typeface="Times New Roman"/>
                <a:ea typeface="Calibri"/>
                <a:cs typeface="Times New Roman"/>
              </a:rPr>
              <a:t>А довольно только взгляда» (любовная)</a:t>
            </a:r>
            <a:endParaRPr lang="ru-RU" sz="32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514385657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43608" y="620689"/>
            <a:ext cx="676875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7200" dirty="0">
                <a:solidFill>
                  <a:srgbClr val="0070C0"/>
                </a:solidFill>
                <a:latin typeface="Times New Roman"/>
                <a:ea typeface="Calibri"/>
              </a:rPr>
              <a:t>"Слабые места" современного русского языка. </a:t>
            </a:r>
            <a:endParaRPr lang="ru-RU" sz="7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5443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72725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http://im7-tub-ru.yandex.net/i?id=126676394-23-72&amp;n=21"/>
          <p:cNvSpPr>
            <a:spLocks noChangeAspect="1" noChangeArrowheads="1"/>
          </p:cNvSpPr>
          <p:nvPr/>
        </p:nvSpPr>
        <p:spPr bwMode="auto">
          <a:xfrm>
            <a:off x="155575" y="-685800"/>
            <a:ext cx="21526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5" y="188640"/>
            <a:ext cx="6571930" cy="43619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308224" y="4653136"/>
            <a:ext cx="6512247" cy="22159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effectLst/>
                <a:latin typeface="Times New Roman"/>
                <a:ea typeface="Calibri"/>
                <a:cs typeface="Times New Roman"/>
              </a:rPr>
              <a:t>Результат деятельности института - словари, академические монографии о развитии разговорной речи, активных процессах в русском языке и многие другие полезные книги.</a:t>
            </a:r>
            <a:endParaRPr lang="ru-RU" sz="2400" b="1" dirty="0">
              <a:effectLst/>
              <a:latin typeface="Calibri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1844640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Книга фон для презентаци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4" descr="Книга фон для презентации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6" descr="Книга фон для презентации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8" descr="http://tvoyrebenok.ru/images/presentation/literature/b/05.jp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937"/>
            <a:ext cx="9144000" cy="6884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2924944"/>
            <a:ext cx="3121025" cy="3816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0375" y="160338"/>
            <a:ext cx="8432105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vi-VN" sz="4400" b="1" dirty="0">
                <a:solidFill>
                  <a:prstClr val="black"/>
                </a:solidFill>
              </a:rPr>
              <a:t>Константи́н Дми́триевич</a:t>
            </a:r>
            <a:endParaRPr lang="ru-RU" sz="4400" b="1" dirty="0">
              <a:solidFill>
                <a:prstClr val="black"/>
              </a:solidFill>
            </a:endParaRPr>
          </a:p>
          <a:p>
            <a:pPr lvl="0"/>
            <a:r>
              <a:rPr lang="vi-VN" sz="4400" b="1" dirty="0">
                <a:solidFill>
                  <a:prstClr val="black"/>
                </a:solidFill>
              </a:rPr>
              <a:t>Уши́нский</a:t>
            </a:r>
            <a:r>
              <a:rPr lang="ru-RU" sz="4400" b="1" dirty="0">
                <a:solidFill>
                  <a:prstClr val="black"/>
                </a:solidFill>
              </a:rPr>
              <a:t> -русский педагог, </a:t>
            </a:r>
          </a:p>
          <a:p>
            <a:pPr lvl="0"/>
            <a:r>
              <a:rPr lang="ru-RU" sz="4400" b="1" dirty="0">
                <a:solidFill>
                  <a:prstClr val="black"/>
                </a:solidFill>
              </a:rPr>
              <a:t>о</a:t>
            </a:r>
            <a:r>
              <a:rPr lang="ru-RU" sz="4400" b="1" dirty="0" smtClean="0">
                <a:solidFill>
                  <a:prstClr val="black"/>
                </a:solidFill>
              </a:rPr>
              <a:t>сновоположник научной        </a:t>
            </a:r>
            <a:r>
              <a:rPr lang="ru-RU" sz="4400" b="1" dirty="0">
                <a:solidFill>
                  <a:prstClr val="black"/>
                </a:solidFill>
              </a:rPr>
              <a:t>педагогики в России.</a:t>
            </a:r>
          </a:p>
          <a:p>
            <a:pPr lvl="0"/>
            <a:endParaRPr lang="ru-RU" sz="4400" dirty="0">
              <a:solidFill>
                <a:prstClr val="black"/>
              </a:solidFill>
            </a:endParaRPr>
          </a:p>
        </p:txBody>
      </p:sp>
      <p:pic>
        <p:nvPicPr>
          <p:cNvPr id="9" name="музыка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182336" y="4293096"/>
            <a:ext cx="828000" cy="8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42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8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861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76613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8"/>
            <a:ext cx="914188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4457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95736" y="548680"/>
            <a:ext cx="4572000" cy="600164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b="1" dirty="0" smtClean="0">
                <a:effectLst/>
                <a:latin typeface="Times New Roman"/>
                <a:ea typeface="Calibri"/>
              </a:rPr>
              <a:t>Мы предлагаем: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>1. Обратить внимание на себя, свою речь, свой уровень культуры.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>2. Постоянно повышать свой культурный уровень.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>3. Читать русскую и зарубежную классику и учиться у лучших писателей и поэтов.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>4. Уметь посмеяться над собой, над своими речевыми «ляпсусами» и высмеивать «мусорную речь» окружающих.</a:t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r>
              <a:rPr lang="ru-RU" sz="2400" b="1" dirty="0" smtClean="0">
                <a:effectLst/>
                <a:latin typeface="Times New Roman"/>
                <a:ea typeface="Calibri"/>
              </a:rPr>
              <a:t/>
            </a:r>
            <a:br>
              <a:rPr lang="ru-RU" sz="2400" b="1" dirty="0" smtClean="0">
                <a:effectLst/>
                <a:latin typeface="Times New Roman"/>
                <a:ea typeface="Calibri"/>
              </a:rPr>
            </a:b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2035591663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051720" y="908720"/>
            <a:ext cx="480628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effectLst/>
                <a:latin typeface="Times New Roman"/>
                <a:ea typeface="Calibri"/>
              </a:rPr>
              <a:t>«Языковой мусор»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b="1" i="1" dirty="0" smtClean="0">
                <a:effectLst/>
                <a:latin typeface="Times New Roman"/>
                <a:ea typeface="Calibri"/>
              </a:rPr>
              <a:t>1. Жаргонизмы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> – язык в языке, разновидность речи какой-либо группы людей, объединённых профессией, возрастом, занятием, социальной средой.</a:t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b="1" i="1" dirty="0" smtClean="0">
                <a:effectLst/>
                <a:latin typeface="Times New Roman"/>
                <a:ea typeface="Calibri"/>
              </a:rPr>
              <a:t>2. Заимствованные слова.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b="1" i="1" dirty="0" smtClean="0">
                <a:effectLst/>
                <a:latin typeface="Times New Roman"/>
                <a:ea typeface="Calibri"/>
              </a:rPr>
              <a:t>3. Слова-паразиты.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b="1" i="1" dirty="0" smtClean="0">
                <a:effectLst/>
                <a:latin typeface="Times New Roman"/>
                <a:ea typeface="Calibri"/>
              </a:rPr>
              <a:t>4. Нецензурные слова и выражения, бранная лексика.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b="1" i="1" dirty="0" smtClean="0">
                <a:effectLst/>
                <a:latin typeface="Times New Roman"/>
                <a:ea typeface="Calibri"/>
              </a:rPr>
              <a:t>5. Язык СМС.</a:t>
            </a: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r>
              <a:rPr lang="ru-RU" sz="2800" dirty="0" smtClean="0">
                <a:effectLst/>
                <a:latin typeface="Times New Roman"/>
                <a:ea typeface="Calibri"/>
              </a:rPr>
              <a:t/>
            </a:r>
            <a:br>
              <a:rPr lang="ru-RU" sz="2800" dirty="0" smtClean="0">
                <a:effectLst/>
                <a:latin typeface="Times New Roman"/>
                <a:ea typeface="Calibri"/>
              </a:rPr>
            </a:b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1388367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Мы за чистоту русского языка.</a:t>
            </a:r>
            <a:endParaRPr lang="ru-RU" dirty="0"/>
          </a:p>
        </p:txBody>
      </p:sp>
      <p:pic>
        <p:nvPicPr>
          <p:cNvPr id="16387" name="Picture 3" descr="C:\Documents and Settings\Семья\Мои документы\939730263.jpg.gif"/>
          <p:cNvPicPr>
            <a:picLocks noGrp="1" noChangeAspect="1" noChangeArrowheads="1" noCro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857224" y="2000240"/>
            <a:ext cx="2909895" cy="2500330"/>
          </a:xfrm>
          <a:prstGeom prst="rect">
            <a:avLst/>
          </a:prstGeom>
          <a:noFill/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071934" y="2643182"/>
            <a:ext cx="3657600" cy="36671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2639089"/>
      </p:ext>
    </p:extLst>
  </p:cSld>
  <p:clrMapOvr>
    <a:masterClrMapping/>
  </p:clrMapOvr>
  <p:transition advClick="0" advTm="10000">
    <p:circle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4379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3640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332656"/>
            <a:ext cx="8208912" cy="3223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sz="4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Наш язык заслужил право на бережное к себе отношение,</a:t>
            </a:r>
            <a: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000" b="1" i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на всенародную заботу.</a:t>
            </a:r>
            <a: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/>
            </a:r>
            <a:b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4000" b="1" dirty="0" smtClean="0">
                <a:effectLst/>
                <a:latin typeface="Times New Roman" pitchFamily="18" charset="0"/>
                <a:ea typeface="Calibri"/>
                <a:cs typeface="Times New Roman" pitchFamily="18" charset="0"/>
              </a:rPr>
              <a:t>Борис Васильев</a:t>
            </a:r>
            <a:endParaRPr lang="ru-RU" sz="4000" dirty="0" smtClean="0">
              <a:effectLst/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algn="r">
              <a:lnSpc>
                <a:spcPct val="115000"/>
              </a:lnSpc>
              <a:spcAft>
                <a:spcPts val="0"/>
              </a:spcAft>
            </a:pPr>
            <a:r>
              <a:rPr lang="ru-RU" b="1" dirty="0" smtClean="0">
                <a:effectLst/>
                <a:latin typeface="Calibri"/>
                <a:ea typeface="Calibri"/>
                <a:cs typeface="Times New Roman"/>
              </a:rPr>
              <a:t> </a:t>
            </a:r>
            <a:endParaRPr lang="ru-RU" dirty="0">
              <a:effectLst/>
              <a:latin typeface="Calibri"/>
              <a:ea typeface="Calibri"/>
              <a:cs typeface="Times New Roman"/>
            </a:endParaRPr>
          </a:p>
        </p:txBody>
      </p:sp>
      <p:sp>
        <p:nvSpPr>
          <p:cNvPr id="3" name="AutoShape 2" descr="http://im6-tub-ru.yandex.net/i?id=350187294-14-72&amp;n=21"/>
          <p:cNvSpPr>
            <a:spLocks noChangeAspect="1" noChangeArrowheads="1"/>
          </p:cNvSpPr>
          <p:nvPr/>
        </p:nvSpPr>
        <p:spPr bwMode="auto">
          <a:xfrm>
            <a:off x="155575" y="-685800"/>
            <a:ext cx="14382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2804772"/>
            <a:ext cx="3817864" cy="3792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0931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144"/>
            <a:ext cx="9131840" cy="68671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0"/>
            <a:ext cx="9150316" cy="6881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54214" y="260648"/>
            <a:ext cx="56620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Тематика выступлений.</a:t>
            </a:r>
            <a:endParaRPr lang="ru-RU" sz="32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298785"/>
            <a:ext cx="6768752" cy="48665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909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93" y="-18288"/>
            <a:ext cx="9144000" cy="6876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07504" y="260649"/>
            <a:ext cx="6264696" cy="5400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+mj-lt"/>
              <a:buAutoNum type="arabicPeriod"/>
            </a:pPr>
            <a:r>
              <a:rPr lang="ru-RU" sz="3200" b="1" dirty="0">
                <a:latin typeface="Times New Roman" pitchFamily="18" charset="0"/>
                <a:ea typeface="Calibri"/>
                <a:cs typeface="Times New Roman" pitchFamily="18" charset="0"/>
              </a:rPr>
              <a:t>Молодежный сленг как показатель развития общества.</a:t>
            </a:r>
            <a:endParaRPr lang="ru-RU" sz="32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  <a:t>Важнейший способ узнать человека… – прислушаться к тому,</a:t>
            </a:r>
            <a:b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  <a:t>как он говорит… Язык человека – это его мировоззрение</a:t>
            </a:r>
            <a:b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</a:br>
            <a:r>
              <a:rPr lang="ru-RU" sz="2800" i="1" dirty="0">
                <a:latin typeface="Times New Roman" pitchFamily="18" charset="0"/>
                <a:ea typeface="Calibri"/>
                <a:cs typeface="Times New Roman" pitchFamily="18" charset="0"/>
              </a:rPr>
              <a:t>и его поведение, как говорит, так, следовательно, и думает.</a:t>
            </a:r>
            <a:endParaRPr lang="ru-RU" sz="2800" dirty="0">
              <a:latin typeface="Times New Roman" pitchFamily="18" charset="0"/>
              <a:ea typeface="Calibri"/>
              <a:cs typeface="Times New Roman" pitchFamily="18" charset="0"/>
            </a:endParaRPr>
          </a:p>
          <a:p>
            <a:pPr marL="457200" algn="ctr">
              <a:lnSpc>
                <a:spcPct val="115000"/>
              </a:lnSpc>
              <a:spcAft>
                <a:spcPts val="0"/>
              </a:spcAft>
            </a:pPr>
            <a:r>
              <a:rPr lang="ru-RU" sz="2800" dirty="0">
                <a:latin typeface="Times New Roman" pitchFamily="18" charset="0"/>
                <a:ea typeface="Calibri"/>
                <a:cs typeface="Times New Roman" pitchFamily="18" charset="0"/>
              </a:rPr>
              <a:t>Д.С. Лихачев</a:t>
            </a: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7033" y="108196"/>
            <a:ext cx="3017455" cy="22406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0468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67544" y="1196752"/>
            <a:ext cx="7488832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600" b="1" dirty="0">
                <a:solidFill>
                  <a:srgbClr val="7030A0"/>
                </a:solidFill>
                <a:latin typeface="Times New Roman"/>
                <a:ea typeface="Calibri"/>
              </a:rPr>
              <a:t>Жаргонизмы в речи. </a:t>
            </a:r>
            <a:endParaRPr lang="ru-RU" sz="96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8170125"/>
      </p:ext>
    </p:extLst>
  </p:cSld>
  <p:clrMapOvr>
    <a:masterClrMapping/>
  </p:clrMapOvr>
  <p:transition spd="med">
    <p:wedg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Почему мы так говорим.mp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1240"/>
                </p14:media>
              </p:ext>
            </p:extLst>
          </p:nvPr>
        </p:nvPicPr>
        <p:blipFill rotWithShape="1">
          <a:blip r:embed="rId4"/>
          <a:srcRect t="-1" b="-3127"/>
          <a:stretch/>
        </p:blipFill>
        <p:spPr>
          <a:xfrm>
            <a:off x="251520" y="6998"/>
            <a:ext cx="8843263" cy="65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78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9954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8058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65297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Бумажная">
  <a:themeElements>
    <a:clrScheme name="Бумажная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Бумажная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Пастель">
  <a:themeElements>
    <a:clrScheme name="Пастель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Пастель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40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Пастель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астель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астель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277</TotalTime>
  <Words>246</Words>
  <Application>Microsoft Office PowerPoint</Application>
  <PresentationFormat>Экран (4:3)</PresentationFormat>
  <Paragraphs>58</Paragraphs>
  <Slides>26</Slides>
  <Notes>2</Notes>
  <HiddenSlides>0</HiddenSlides>
  <MMClips>2</MMClips>
  <ScaleCrop>false</ScaleCrop>
  <HeadingPairs>
    <vt:vector size="4" baseType="variant">
      <vt:variant>
        <vt:lpstr>Тема</vt:lpstr>
      </vt:variant>
      <vt:variant>
        <vt:i4>4</vt:i4>
      </vt:variant>
      <vt:variant>
        <vt:lpstr>Заголовки слайдов</vt:lpstr>
      </vt:variant>
      <vt:variant>
        <vt:i4>26</vt:i4>
      </vt:variant>
    </vt:vector>
  </HeadingPairs>
  <TitlesOfParts>
    <vt:vector size="30" baseType="lpstr">
      <vt:lpstr>Воздушный поток</vt:lpstr>
      <vt:lpstr>Бумажная</vt:lpstr>
      <vt:lpstr>Пастель</vt:lpstr>
      <vt:lpstr>1_Пастель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Мы за чистоту русского языка.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Дом</dc:creator>
  <cp:lastModifiedBy>Дом</cp:lastModifiedBy>
  <cp:revision>27</cp:revision>
  <dcterms:created xsi:type="dcterms:W3CDTF">2014-04-08T16:45:53Z</dcterms:created>
  <dcterms:modified xsi:type="dcterms:W3CDTF">2015-02-12T19:12:40Z</dcterms:modified>
</cp:coreProperties>
</file>