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6" r:id="rId2"/>
    <p:sldId id="273" r:id="rId3"/>
    <p:sldId id="258" r:id="rId4"/>
    <p:sldId id="274" r:id="rId5"/>
    <p:sldId id="279" r:id="rId6"/>
    <p:sldId id="280" r:id="rId7"/>
    <p:sldId id="278" r:id="rId8"/>
    <p:sldId id="263" r:id="rId9"/>
    <p:sldId id="262" r:id="rId10"/>
    <p:sldId id="266" r:id="rId11"/>
    <p:sldId id="259" r:id="rId12"/>
    <p:sldId id="260" r:id="rId13"/>
    <p:sldId id="261" r:id="rId14"/>
    <p:sldId id="264" r:id="rId15"/>
    <p:sldId id="267" r:id="rId16"/>
    <p:sldId id="265" r:id="rId17"/>
    <p:sldId id="276" r:id="rId18"/>
    <p:sldId id="275" r:id="rId19"/>
    <p:sldId id="271" r:id="rId20"/>
    <p:sldId id="282" r:id="rId21"/>
    <p:sldId id="283" r:id="rId22"/>
    <p:sldId id="270" r:id="rId23"/>
    <p:sldId id="272" r:id="rId24"/>
    <p:sldId id="286" r:id="rId25"/>
    <p:sldId id="284" r:id="rId26"/>
    <p:sldId id="25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44F3E-74ED-4E01-AFF9-21ACF2D2AC8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95FBD-1D55-489F-9847-189031C50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73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95FBD-1D55-489F-9847-189031C504E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388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ина\Desktop\144440003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47092" y="1700808"/>
            <a:ext cx="49853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cs typeface="AngsanaUPC" pitchFamily="18" charset="-34"/>
              </a:rPr>
              <a:t>Классный час на тему:</a:t>
            </a:r>
          </a:p>
          <a:p>
            <a:pPr algn="ctr"/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itchFamily="18" charset="-34"/>
              </a:rPr>
              <a:t>«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самопрезентации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устройстве на работу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itchFamily="18" charset="-34"/>
              </a:rPr>
              <a:t>»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7091" y="6268670"/>
            <a:ext cx="171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Белгород, 2018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19412" y="4869160"/>
            <a:ext cx="3882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Выполнили:</a:t>
            </a:r>
            <a:r>
              <a:rPr lang="ru-RU" sz="2400" dirty="0" smtClean="0"/>
              <a:t> преподаватели</a:t>
            </a:r>
          </a:p>
          <a:p>
            <a:pPr algn="r"/>
            <a:r>
              <a:rPr lang="ru-RU" sz="2400" dirty="0" smtClean="0"/>
              <a:t>Топоркова А.А.,</a:t>
            </a:r>
          </a:p>
          <a:p>
            <a:pPr algn="r"/>
            <a:r>
              <a:rPr lang="ru-RU" sz="2400" dirty="0" err="1" smtClean="0"/>
              <a:t>Кобченко</a:t>
            </a:r>
            <a:r>
              <a:rPr lang="ru-RU" sz="2400" dirty="0" smtClean="0"/>
              <a:t> А.В.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3" y="213738"/>
            <a:ext cx="6768752" cy="951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66204" y="222165"/>
            <a:ext cx="721159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ДЕПАРТАМЕНТ ВНУТРЕННЕЙ И КАДРОВОЙ ПОЛИТИКИ БЕЛГОРОДСКОЙ ОБЛАСТИ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ОБЛАСТНОЕ ГОСУДАРСТВЕННОЕ АВТОНОМНОЕ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ПРОФЕССИОНАЛЬНОЕ ОБРАЗОВАТЕЛЬНОЕ УЧРЕЖДЕНИЕ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«БЕЛГОРОДСКИЙ ИНДУСТРИАЛЬНЫЙ КОЛЛЕДЖ»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ина\Desktop\83183674_large___2_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188640"/>
            <a:ext cx="7953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Правила поведения на собеседовании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1052736"/>
            <a:ext cx="7344816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✔</a:t>
            </a:r>
            <a:r>
              <a:rPr lang="ru-RU" dirty="0" smtClean="0"/>
              <a:t> </a:t>
            </a:r>
            <a:r>
              <a:rPr lang="ru-RU" sz="2400" dirty="0" smtClean="0"/>
              <a:t>Поприветствуйте работодателя, будьте вежливы и доброжелательны;</a:t>
            </a:r>
          </a:p>
          <a:p>
            <a:r>
              <a:rPr lang="ru-RU" sz="2400" dirty="0" smtClean="0"/>
              <a:t>✔ Не присаживайтесь, пока Вам не предложат этого сделать;</a:t>
            </a:r>
          </a:p>
          <a:p>
            <a:r>
              <a:rPr lang="ru-RU" sz="2400" dirty="0" smtClean="0"/>
              <a:t>✔ Следите за своей осанкой, старайтесь смотреть в глаза;</a:t>
            </a:r>
          </a:p>
          <a:p>
            <a:r>
              <a:rPr lang="ru-RU" sz="2400" dirty="0" smtClean="0"/>
              <a:t>✔ Ваши ответы на задаваемые вопросы должны быть честными и адекватными;</a:t>
            </a:r>
          </a:p>
          <a:p>
            <a:r>
              <a:rPr lang="ru-RU" sz="2400" dirty="0" smtClean="0"/>
              <a:t>✔ Речь должна быть грамотная, уверенная и разборчивая;</a:t>
            </a:r>
          </a:p>
          <a:p>
            <a:r>
              <a:rPr lang="ru-RU" sz="2400" dirty="0" smtClean="0"/>
              <a:t>✔ Откажитесь от словосочетаний: может быть, наверное, или не знаю и тому подобных;</a:t>
            </a:r>
          </a:p>
          <a:p>
            <a:r>
              <a:rPr lang="ru-RU" sz="2400" dirty="0" smtClean="0"/>
              <a:t>✔ В конце беседы поблагодарите за уделенное вам время.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ина\Desktop\Vintage-texture-PowerPoint-background.-Available-1024x768-,-3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452107"/>
            <a:ext cx="9753600" cy="7315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5954" y="6157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«Встречают по одежке — провожают </a:t>
            </a:r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уму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!»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862" y="1138449"/>
            <a:ext cx="4211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Дресс-код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</a:t>
            </a:r>
            <a:r>
              <a:rPr lang="ru-RU" sz="2400" dirty="0" smtClean="0"/>
              <a:t> это свод правил одежды. Это принятая манера одеваться в </a:t>
            </a:r>
            <a:r>
              <a:rPr lang="ru-RU" sz="2400" dirty="0" smtClean="0"/>
              <a:t>определенной </a:t>
            </a:r>
            <a:r>
              <a:rPr lang="ru-RU" sz="2400" dirty="0" smtClean="0"/>
              <a:t>ситуации или в определенной социальной группе.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3077441"/>
            <a:ext cx="4104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Деловой стиль</a:t>
            </a:r>
            <a:r>
              <a:rPr lang="ru-RU" sz="2400" dirty="0" smtClean="0"/>
              <a:t> — один из стилей одежды, предназначенный для деловой сферы жизни общества и характеризующийся строгостью, сдержанностью и консерватизмом в выборе ткани, цвета, покроя и аксессуаров.</a:t>
            </a:r>
            <a:endParaRPr lang="ru-RU" sz="2400" dirty="0"/>
          </a:p>
        </p:txBody>
      </p:sp>
      <p:pic>
        <p:nvPicPr>
          <p:cNvPr id="3078" name="Picture 6" descr="C:\Users\Алина\Desktop\bigstock-manager-woman-and-staff-37189684-900x8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1276" y="1916832"/>
            <a:ext cx="4095100" cy="3854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Алина\Desktop\59a73c102fa5615e35429f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91680" y="0"/>
            <a:ext cx="56396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Женский деловой стиль</a:t>
            </a:r>
            <a:endParaRPr lang="ru-RU" sz="4000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1" name="Picture 5" descr="C:\Users\Алина\Desktop\delovoy-ofisnyy-stil-odezhdy-yubka-karanda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1636809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C:\Users\Алина\Desktop\delovoy-ofisnyy-stil-odezhdy-yubka-karandash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276872"/>
            <a:ext cx="1653189" cy="4378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3" name="Picture 7" descr="C:\Users\Алина\Desktop\2379249_i2122495-4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276872"/>
            <a:ext cx="1627820" cy="436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5" name="Picture 9" descr="C:\Users\Алина\Desktop\delovoy-ofisnyy-stil-odezhdy-yubka-karandash - копия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692696"/>
            <a:ext cx="1619672" cy="4847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6" name="Picture 10" descr="C:\Users\Алина\Desktop\o.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836712"/>
            <a:ext cx="1800803" cy="4627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ина\Desktop\tqgj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91680" y="0"/>
            <a:ext cx="5793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Мужской деловой стиль</a:t>
            </a:r>
            <a:endParaRPr lang="ru-RU" sz="4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 descr="C:\Users\Алина\Desktop\20_hbeu50206437_001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1872208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C:\Users\Алина\Desktop\blue-suit-light-blue-dress-shirt-white-and-navy-pocket-square-original-12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412776"/>
            <a:ext cx="2181914" cy="5166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C:\Users\Алина\Desktop\muzhskoy-v-obraznyiy-dzhemper-bezhevyi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764704"/>
            <a:ext cx="1728192" cy="544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Picture 7" descr="C:\Users\Алина\Desktop\s12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268760"/>
            <a:ext cx="2016224" cy="5372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ина\Desktop\ef4bf059a3d0aab58a2711e7ce54b7a5a4e6a7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47207" y="332656"/>
            <a:ext cx="64495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такое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резюме?</a:t>
            </a:r>
            <a:endParaRPr lang="ru-RU" sz="54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601677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Резюме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200" dirty="0" smtClean="0"/>
              <a:t>— документ, содержащий информацию о навыках, опыте работы, образовании и другую относящуюся к делу информацию, обычно требуемую при рассмотрении кандидатуры человека для найма на работу.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лина\Desktop\hands-business-clipart-template-p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31840" y="476672"/>
            <a:ext cx="68798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Правила составления резюме: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26672" y="2276872"/>
            <a:ext cx="32581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Краткость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Конкретность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Правдивость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Аккуратность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Алина\Desktop\54847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7704" y="1196752"/>
            <a:ext cx="5544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Шаг 1. Название резюме</a:t>
            </a:r>
          </a:p>
          <a:p>
            <a:endParaRPr lang="ru-RU" sz="2800" b="1" i="1" dirty="0" smtClean="0"/>
          </a:p>
          <a:p>
            <a:endParaRPr lang="ru-RU" sz="2800" i="1" dirty="0"/>
          </a:p>
          <a:p>
            <a:endParaRPr lang="ru-RU" sz="2800" i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1988840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/>
          </a:p>
          <a:p>
            <a:pPr algn="ctr"/>
            <a:r>
              <a:rPr lang="ru-RU" sz="2400" b="1" i="1" dirty="0" smtClean="0"/>
              <a:t>Например</a:t>
            </a:r>
            <a:r>
              <a:rPr lang="ru-RU" sz="2400" b="1" i="1" dirty="0"/>
              <a:t>:</a:t>
            </a:r>
            <a:r>
              <a:rPr lang="ru-RU" sz="2400" i="1" dirty="0"/>
              <a:t> </a:t>
            </a:r>
            <a:r>
              <a:rPr lang="ru-RU" sz="2400" i="1" dirty="0" smtClean="0"/>
              <a:t>Резюме ФИО</a:t>
            </a:r>
            <a:endParaRPr lang="ru-RU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332656"/>
            <a:ext cx="72886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Структура составления резюме: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3" name="Picture 3" descr="C:\Users\Алина\Desktop\SHag-1-nazvanie-rezyu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1200" y="3242593"/>
            <a:ext cx="7056784" cy="2769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Алина\Desktop\54847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2151" y="1262367"/>
            <a:ext cx="8140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Шаг </a:t>
            </a:r>
            <a:r>
              <a:rPr lang="ru-RU" sz="3600" b="1" dirty="0">
                <a:solidFill>
                  <a:srgbClr val="C00000"/>
                </a:solidFill>
              </a:rPr>
              <a:t>2. Цель резюме</a:t>
            </a:r>
          </a:p>
          <a:p>
            <a:r>
              <a:rPr lang="ru-RU" sz="2800" b="1" i="1" dirty="0" smtClean="0"/>
              <a:t>Например: </a:t>
            </a:r>
            <a:r>
              <a:rPr lang="ru-RU" sz="2800" i="1" dirty="0" smtClean="0"/>
              <a:t>Цель </a:t>
            </a:r>
            <a:r>
              <a:rPr lang="ru-RU" sz="2800" i="1" dirty="0"/>
              <a:t>резюме — соискание </a:t>
            </a:r>
            <a:r>
              <a:rPr lang="ru-RU" sz="2800" i="1" dirty="0" smtClean="0"/>
              <a:t>должности…</a:t>
            </a:r>
          </a:p>
          <a:p>
            <a:endParaRPr lang="ru-RU" sz="2800" i="1" dirty="0"/>
          </a:p>
          <a:p>
            <a:endParaRPr lang="ru-RU" sz="2800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87624" y="548680"/>
            <a:ext cx="72886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Структура составления резюме: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6" name="Picture 2" descr="C:\Users\Алина\Desktop\SHag-2-cel-rezyu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36912"/>
            <a:ext cx="7776864" cy="3129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684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Алина\Desktop\54847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87624" y="548680"/>
            <a:ext cx="72886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Структура составления резюме: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196752"/>
            <a:ext cx="777686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Шаг </a:t>
            </a:r>
            <a:r>
              <a:rPr lang="ru-RU" sz="3600" b="1" dirty="0">
                <a:solidFill>
                  <a:srgbClr val="C00000"/>
                </a:solidFill>
              </a:rPr>
              <a:t>3. Личные </a:t>
            </a:r>
            <a:r>
              <a:rPr lang="ru-RU" sz="3600" b="1" dirty="0" smtClean="0">
                <a:solidFill>
                  <a:srgbClr val="C00000"/>
                </a:solidFill>
              </a:rPr>
              <a:t>данные</a:t>
            </a:r>
          </a:p>
          <a:p>
            <a:r>
              <a:rPr lang="ru-RU" sz="2800" b="1" i="1" dirty="0" smtClean="0"/>
              <a:t>Например:</a:t>
            </a:r>
            <a:r>
              <a:rPr lang="ru-RU" sz="2800" b="1" i="1" dirty="0"/>
              <a:t> </a:t>
            </a:r>
            <a:r>
              <a:rPr lang="ru-RU" sz="2800" i="1" dirty="0" smtClean="0"/>
              <a:t>дату рождения, адрес, контактный телефон, </a:t>
            </a:r>
            <a:r>
              <a:rPr lang="ru-RU" sz="2800" i="1" dirty="0" err="1" smtClean="0"/>
              <a:t>e-mail</a:t>
            </a:r>
            <a:r>
              <a:rPr lang="ru-RU" sz="2800" i="1" dirty="0" smtClean="0"/>
              <a:t>, семейное </a:t>
            </a:r>
            <a:r>
              <a:rPr lang="ru-RU" sz="2800" i="1" dirty="0"/>
              <a:t>положение.</a:t>
            </a:r>
          </a:p>
          <a:p>
            <a:endParaRPr lang="ru-RU" sz="2800" i="1" dirty="0"/>
          </a:p>
          <a:p>
            <a:endParaRPr lang="ru-RU" sz="2800" i="1" dirty="0" smtClean="0"/>
          </a:p>
        </p:txBody>
      </p:sp>
      <p:pic>
        <p:nvPicPr>
          <p:cNvPr id="7170" name="Picture 2" descr="C:\Users\Алина\Desktop\SHag-3-soiskatel-i-ego-danny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24944"/>
            <a:ext cx="7776865" cy="3053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713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лина\Desktop\54847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980729"/>
            <a:ext cx="84249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Шаг 4. Образование</a:t>
            </a:r>
          </a:p>
          <a:p>
            <a:r>
              <a:rPr lang="ru-RU" sz="2800" b="1" i="1" dirty="0" smtClean="0"/>
              <a:t>Например: </a:t>
            </a:r>
            <a:r>
              <a:rPr lang="ru-RU" sz="2800" i="1" dirty="0" smtClean="0"/>
              <a:t>уровень образования, название образовательного учреждения, специальность, степень образования.</a:t>
            </a:r>
          </a:p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43608" y="332656"/>
            <a:ext cx="728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Структура составления резюме: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194" name="Picture 2" descr="C:\Users\Алина\Desktop\SHag-4-obrazovani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852936"/>
            <a:ext cx="5638800" cy="370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лина\Desktop\83183674_large___2_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647740"/>
            <a:ext cx="742716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ЦЕЛИ МЕРОПРИЯТИЯ: 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привитие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навыков создания резюме;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осознание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важности правильности составления резюме при устройстве на работу;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знакомство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обучающихся с деловым стилем одежды, навыками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самопрезентации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правилами поведения при устройстве на работу и составлении резюме.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9712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лина\Desktop\54847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98072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Шаг 5. Опыт работы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332656"/>
            <a:ext cx="728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Структура составления резюме: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218" name="Picture 2" descr="C:\Users\Алина\Desktop\SHag-5-opyt-rabo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556792"/>
            <a:ext cx="5472608" cy="49299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68" y="2132856"/>
            <a:ext cx="244827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Например: </a:t>
            </a:r>
            <a:r>
              <a:rPr lang="ru-RU" sz="3200" i="1" dirty="0" smtClean="0"/>
              <a:t>место работы, должность, стаж.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ина\Desktop\54847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332656"/>
            <a:ext cx="728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Структура составления резюме: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412776"/>
            <a:ext cx="37444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Владение компьютером</a:t>
            </a:r>
          </a:p>
          <a:p>
            <a:r>
              <a:rPr lang="ru-RU" sz="2400" b="1" i="1" dirty="0" smtClean="0"/>
              <a:t>Например: </a:t>
            </a:r>
            <a:r>
              <a:rPr lang="ru-RU" sz="2400" i="1" dirty="0" smtClean="0"/>
              <a:t>уверенный пользователь ПК, MS </a:t>
            </a:r>
            <a:r>
              <a:rPr lang="ru-RU" sz="2400" i="1" dirty="0" err="1" smtClean="0"/>
              <a:t>Word</a:t>
            </a:r>
            <a:r>
              <a:rPr lang="ru-RU" sz="2400" i="1" dirty="0" smtClean="0"/>
              <a:t>, MS </a:t>
            </a:r>
            <a:r>
              <a:rPr lang="ru-RU" sz="2400" i="1" dirty="0" err="1" smtClean="0"/>
              <a:t>Excel,Компас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AutoCAD</a:t>
            </a:r>
            <a:r>
              <a:rPr lang="ru-RU" sz="2400" i="1" dirty="0" smtClean="0"/>
              <a:t> и т.д.</a:t>
            </a:r>
          </a:p>
          <a:p>
            <a:r>
              <a:rPr lang="ru-RU" sz="2400" b="1" dirty="0" smtClean="0"/>
              <a:t>Владение иностранными языками.</a:t>
            </a:r>
          </a:p>
          <a:p>
            <a:r>
              <a:rPr lang="ru-RU" sz="2400" b="1" i="1" dirty="0" smtClean="0"/>
              <a:t>Например:</a:t>
            </a:r>
            <a:r>
              <a:rPr lang="ru-RU" sz="2400" i="1" dirty="0" smtClean="0"/>
              <a:t> английский (разговорный).</a:t>
            </a:r>
          </a:p>
          <a:p>
            <a:r>
              <a:rPr lang="ru-RU" sz="2400" b="1" dirty="0" smtClean="0"/>
              <a:t>Наличие автомобиля и навыков вождения.</a:t>
            </a:r>
          </a:p>
          <a:p>
            <a:r>
              <a:rPr lang="ru-RU" sz="2400" b="1" i="1" dirty="0" smtClean="0"/>
              <a:t>Например:</a:t>
            </a:r>
            <a:r>
              <a:rPr lang="ru-RU" sz="2400" i="1" dirty="0" smtClean="0"/>
              <a:t> есть личный автомобиль, категория B, стаж 5 лет.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908720"/>
            <a:ext cx="68377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Шаг 6. Дополнительная информация</a:t>
            </a:r>
          </a:p>
        </p:txBody>
      </p:sp>
      <p:pic>
        <p:nvPicPr>
          <p:cNvPr id="10242" name="Picture 2" descr="C:\Users\Алина\Desktop\SHag-5-opyt-rabo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412776"/>
            <a:ext cx="4192570" cy="3776836"/>
          </a:xfrm>
          <a:prstGeom prst="rect">
            <a:avLst/>
          </a:prstGeom>
          <a:noFill/>
        </p:spPr>
      </p:pic>
      <p:pic>
        <p:nvPicPr>
          <p:cNvPr id="10244" name="Picture 4" descr="C:\Users\Алина\Desktop\Professionalnye-navyki-v-rezyume-prim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5157192"/>
            <a:ext cx="4176464" cy="8490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427984" y="5903893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Наличие автомобиля и навыков вождения:</a:t>
            </a:r>
            <a:r>
              <a:rPr lang="ru-RU" sz="1050" b="1" i="1" dirty="0" smtClean="0"/>
              <a:t> </a:t>
            </a:r>
            <a:r>
              <a:rPr lang="ru-RU" sz="1000" dirty="0" smtClean="0"/>
              <a:t>есть личный автомобиль, категория B, стаж 5 лет.</a:t>
            </a:r>
            <a:endParaRPr lang="ru-RU" sz="1000" b="1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лина\Desktop\54847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908720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Шаг 7. Личные качества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332656"/>
            <a:ext cx="728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Структура составления резюме: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988840"/>
            <a:ext cx="2736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Например:</a:t>
            </a:r>
            <a:r>
              <a:rPr lang="ru-RU" sz="2400" i="1" dirty="0" smtClean="0"/>
              <a:t> пунктуальность, внимательность, эффективность, </a:t>
            </a:r>
            <a:r>
              <a:rPr lang="ru-RU" sz="2400" i="1" dirty="0" err="1" smtClean="0"/>
              <a:t>стрессоустойчивость</a:t>
            </a:r>
            <a:r>
              <a:rPr lang="ru-RU" sz="2400" i="1" dirty="0" smtClean="0"/>
              <a:t>, умение работать в коллективе  и т.п.</a:t>
            </a:r>
          </a:p>
        </p:txBody>
      </p:sp>
      <p:pic>
        <p:nvPicPr>
          <p:cNvPr id="7" name="Picture 2" descr="C:\Users\Алина\Desktop\SHag-5-opyt-rabo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412776"/>
            <a:ext cx="4192570" cy="3776836"/>
          </a:xfrm>
          <a:prstGeom prst="rect">
            <a:avLst/>
          </a:prstGeom>
          <a:noFill/>
        </p:spPr>
      </p:pic>
      <p:pic>
        <p:nvPicPr>
          <p:cNvPr id="8" name="Picture 4" descr="C:\Users\Алина\Desktop\Professionalnye-navyki-v-rezyume-prim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5157192"/>
            <a:ext cx="4176464" cy="8490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635896" y="5903893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Наличие автомобиля и навыков вождения:</a:t>
            </a:r>
            <a:r>
              <a:rPr lang="ru-RU" sz="1050" b="1" i="1" dirty="0" smtClean="0"/>
              <a:t> </a:t>
            </a:r>
            <a:r>
              <a:rPr lang="ru-RU" sz="1000" dirty="0" smtClean="0"/>
              <a:t>есть личный автомобиль, категория B, стаж 5 лет.</a:t>
            </a:r>
            <a:endParaRPr lang="ru-RU" sz="1000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11266" name="Picture 2" descr="C:\Users\Алина\Desktop\Professionalnye-navyki-v-rezyume-prim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6237312"/>
            <a:ext cx="152401" cy="256034"/>
          </a:xfrm>
          <a:prstGeom prst="rect">
            <a:avLst/>
          </a:prstGeom>
          <a:noFill/>
        </p:spPr>
      </p:pic>
      <p:pic>
        <p:nvPicPr>
          <p:cNvPr id="11268" name="Picture 4" descr="C:\Users\Алина\Desktop\Professionalnye-navyki-v-rezyume-primer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6237312"/>
            <a:ext cx="3456384" cy="359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лина\Desktop\54847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7415" y="1159728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Шаг </a:t>
            </a:r>
            <a:r>
              <a:rPr lang="ru-RU" sz="2400" b="1" dirty="0">
                <a:solidFill>
                  <a:srgbClr val="C00000"/>
                </a:solidFill>
              </a:rPr>
              <a:t>8. Рекомендации с предыдущего места </a:t>
            </a:r>
            <a:r>
              <a:rPr lang="ru-RU" sz="2400" b="1" dirty="0" smtClean="0">
                <a:solidFill>
                  <a:srgbClr val="C00000"/>
                </a:solidFill>
              </a:rPr>
              <a:t>работы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88640"/>
            <a:ext cx="728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Структура составления резюме: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2" descr="C:\Users\Алина\Desktop\SHag-5-opyt-rabo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415" y="2117659"/>
            <a:ext cx="4248472" cy="4104456"/>
          </a:xfrm>
          <a:prstGeom prst="rect">
            <a:avLst/>
          </a:prstGeom>
          <a:noFill/>
        </p:spPr>
      </p:pic>
      <p:pic>
        <p:nvPicPr>
          <p:cNvPr id="7" name="Picture 4" descr="C:\Users\Алина\Desktop\Professionalnye-navyki-v-rezyume-primer.png"/>
          <p:cNvPicPr>
            <a:picLocks noChangeAspect="1" noChangeArrowheads="1"/>
          </p:cNvPicPr>
          <p:nvPr/>
        </p:nvPicPr>
        <p:blipFill rotWithShape="1">
          <a:blip r:embed="rId4" cstate="print"/>
          <a:srcRect r="9381"/>
          <a:stretch/>
        </p:blipFill>
        <p:spPr bwMode="auto">
          <a:xfrm>
            <a:off x="4392859" y="2117659"/>
            <a:ext cx="3851549" cy="8640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0" y="3049605"/>
            <a:ext cx="4032448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Наличие автомобиля и навыков вождения:</a:t>
            </a:r>
            <a:r>
              <a:rPr lang="ru-RU" sz="1200" b="1" i="1" dirty="0" smtClean="0"/>
              <a:t> </a:t>
            </a:r>
            <a:r>
              <a:rPr lang="ru-RU" sz="1100" dirty="0" smtClean="0"/>
              <a:t>есть личный автомобиль, категория B, стаж 5 лет.</a:t>
            </a:r>
            <a:endParaRPr lang="ru-RU" sz="1100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12290" name="Picture 2" descr="C:\Users\Алина\Desktop\Gotovoe-rezyume-obrazec-zapolneniya.png"/>
          <p:cNvPicPr>
            <a:picLocks noChangeAspect="1" noChangeArrowheads="1"/>
          </p:cNvPicPr>
          <p:nvPr/>
        </p:nvPicPr>
        <p:blipFill rotWithShape="1">
          <a:blip r:embed="rId5" cstate="print"/>
          <a:srcRect r="9372"/>
          <a:stretch/>
        </p:blipFill>
        <p:spPr bwMode="auto">
          <a:xfrm>
            <a:off x="4328843" y="3609325"/>
            <a:ext cx="3915565" cy="1121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лина\Desktop\54847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4" y="18094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5238" y="1104728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Шаг 9. Ожидаемый уровень заработной платы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88640"/>
            <a:ext cx="728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Структура составления резюме: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2" descr="C:\Users\Алина\Desktop\SHag-5-opyt-rabo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08820"/>
            <a:ext cx="4248472" cy="4104456"/>
          </a:xfrm>
          <a:prstGeom prst="rect">
            <a:avLst/>
          </a:prstGeom>
          <a:noFill/>
        </p:spPr>
      </p:pic>
      <p:pic>
        <p:nvPicPr>
          <p:cNvPr id="7" name="Picture 4" descr="C:\Users\Алина\Desktop\Professionalnye-navyki-v-rezyume-primer.png"/>
          <p:cNvPicPr>
            <a:picLocks noChangeAspect="1" noChangeArrowheads="1"/>
          </p:cNvPicPr>
          <p:nvPr/>
        </p:nvPicPr>
        <p:blipFill rotWithShape="1">
          <a:blip r:embed="rId4" cstate="print"/>
          <a:srcRect r="8888"/>
          <a:stretch/>
        </p:blipFill>
        <p:spPr bwMode="auto">
          <a:xfrm>
            <a:off x="4371892" y="1777334"/>
            <a:ext cx="3872516" cy="8640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89674" y="2707870"/>
            <a:ext cx="4032448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Наличие автомобиля и навыков вождения:</a:t>
            </a:r>
            <a:r>
              <a:rPr lang="ru-RU" sz="1200" b="1" i="1" dirty="0" smtClean="0"/>
              <a:t> </a:t>
            </a:r>
            <a:r>
              <a:rPr lang="ru-RU" sz="1100" dirty="0" smtClean="0"/>
              <a:t>есть личный автомобиль, категория B, стаж 5 лет.</a:t>
            </a:r>
            <a:endParaRPr lang="ru-RU" sz="1100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12290" name="Picture 2" descr="C:\Users\Алина\Desktop\Gotovoe-rezyume-obrazec-zapolneniya.png"/>
          <p:cNvPicPr>
            <a:picLocks noChangeAspect="1" noChangeArrowheads="1"/>
          </p:cNvPicPr>
          <p:nvPr/>
        </p:nvPicPr>
        <p:blipFill rotWithShape="1">
          <a:blip r:embed="rId5" cstate="print"/>
          <a:srcRect r="10000"/>
          <a:stretch/>
        </p:blipFill>
        <p:spPr bwMode="auto">
          <a:xfrm>
            <a:off x="4355976" y="3140433"/>
            <a:ext cx="3888432" cy="1121124"/>
          </a:xfrm>
          <a:prstGeom prst="rect">
            <a:avLst/>
          </a:prstGeom>
          <a:noFill/>
        </p:spPr>
      </p:pic>
      <p:pic>
        <p:nvPicPr>
          <p:cNvPr id="9" name="Picture 2" descr="C:\Users\Алина\Desktop\Professionalnye-navyki-v-rezyume-prim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50272" y="4395467"/>
            <a:ext cx="171448" cy="28803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44008" y="4428654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Ожидаемый уровень заработной платы: </a:t>
            </a:r>
            <a:r>
              <a:rPr lang="ru-RU" sz="1200" dirty="0" smtClean="0"/>
              <a:t>от 25 тыс. руб</a:t>
            </a:r>
            <a:r>
              <a:rPr lang="ru-RU" sz="1200" b="1" dirty="0" smtClean="0"/>
              <a:t>.</a:t>
            </a:r>
            <a:endParaRPr lang="ru-RU" sz="1100" b="1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лина\Desktop\niceimage.ru-47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http://ru.whilebeginners.com/data/images/infograf/4877fbf795be08e6d197baeecb96d5fe.jpg"/>
          <p:cNvPicPr/>
          <p:nvPr/>
        </p:nvPicPr>
        <p:blipFill rotWithShape="1">
          <a:blip r:embed="rId3" cstate="print"/>
          <a:srcRect t="2344" b="5303"/>
          <a:stretch/>
        </p:blipFill>
        <p:spPr bwMode="auto">
          <a:xfrm>
            <a:off x="1691680" y="18362"/>
            <a:ext cx="5616624" cy="6839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ileoMxgS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492896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Удачного трудоустройства!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ина\Desktop\group-work-and-business-reports-powerpoin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26988"/>
            <a:ext cx="9163050" cy="69135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9079" y="260648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Самопрезентация</a:t>
            </a:r>
            <a:r>
              <a:rPr lang="ru-RU" sz="2800" dirty="0" smtClean="0"/>
              <a:t>  – это процесс представления человеком собственного образа в социальном мире, характеризующийся намеренностью на создание у окружающих определенного впечатления о себе 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86560" y="3645024"/>
            <a:ext cx="46440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Эффектное выступление способно не только влиять на публику, но и позволяет оратору получить то, что ему нужно. Самым популярным примером является </a:t>
            </a:r>
            <a:r>
              <a:rPr lang="ru-RU" sz="2800" b="1" dirty="0" smtClean="0"/>
              <a:t>устройство на работу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ина\Desktop\img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70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ина\Desktop\img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ина\Desktop\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ина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ина\Desktop\01prew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9144000" cy="66693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0706" y="332656"/>
            <a:ext cx="8282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главных правил на собеседовании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1556792"/>
            <a:ext cx="5976665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всех необходимых документов;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Пунктуальность;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Безупречный внешний вид;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Правильное поведение;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Грамотная речь.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ина\Desktop\purple-stripes-wood-texture-download-powerpoint-backgrounds-p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9254" y="260648"/>
            <a:ext cx="8105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Вещи, необходимые на собеседовании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1180" y="1167627"/>
            <a:ext cx="7381636" cy="4161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Резюме;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Удостоверение личности (паспорт);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</a:t>
            </a: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 документы об образовании;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Блокнот и ручка.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</TotalTime>
  <Words>555</Words>
  <Application>Microsoft Office PowerPoint</Application>
  <PresentationFormat>Экран (4:3)</PresentationFormat>
  <Paragraphs>95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AngsanaUPC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Алина</dc:creator>
  <cp:lastModifiedBy>Ткачев Павел Моисеевич</cp:lastModifiedBy>
  <cp:revision>59</cp:revision>
  <dcterms:created xsi:type="dcterms:W3CDTF">2018-02-04T17:02:33Z</dcterms:created>
  <dcterms:modified xsi:type="dcterms:W3CDTF">2018-02-07T07:16:57Z</dcterms:modified>
</cp:coreProperties>
</file>