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70" r:id="rId3"/>
    <p:sldId id="283" r:id="rId4"/>
    <p:sldId id="271" r:id="rId5"/>
    <p:sldId id="272" r:id="rId6"/>
    <p:sldId id="273" r:id="rId7"/>
    <p:sldId id="274" r:id="rId8"/>
    <p:sldId id="275" r:id="rId9"/>
    <p:sldId id="277" r:id="rId10"/>
    <p:sldId id="278" r:id="rId11"/>
    <p:sldId id="279" r:id="rId12"/>
    <p:sldId id="280" r:id="rId13"/>
    <p:sldId id="281" r:id="rId14"/>
    <p:sldId id="28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303A-4FFC-45E8-BA89-159A9E6E6773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A256-2F9F-45DC-8837-200440870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351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303A-4FFC-45E8-BA89-159A9E6E6773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A256-2F9F-45DC-8837-200440870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0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303A-4FFC-45E8-BA89-159A9E6E6773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A256-2F9F-45DC-8837-200440870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265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303A-4FFC-45E8-BA89-159A9E6E6773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A256-2F9F-45DC-8837-200440870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739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303A-4FFC-45E8-BA89-159A9E6E6773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A256-2F9F-45DC-8837-200440870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696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303A-4FFC-45E8-BA89-159A9E6E6773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A256-2F9F-45DC-8837-200440870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394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303A-4FFC-45E8-BA89-159A9E6E6773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A256-2F9F-45DC-8837-200440870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592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303A-4FFC-45E8-BA89-159A9E6E6773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A256-2F9F-45DC-8837-200440870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922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303A-4FFC-45E8-BA89-159A9E6E6773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A256-2F9F-45DC-8837-200440870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6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303A-4FFC-45E8-BA89-159A9E6E6773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A256-2F9F-45DC-8837-200440870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311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303A-4FFC-45E8-BA89-159A9E6E6773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A256-2F9F-45DC-8837-200440870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47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303A-4FFC-45E8-BA89-159A9E6E6773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A256-2F9F-45DC-8837-200440870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47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303A-4FFC-45E8-BA89-159A9E6E6773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A256-2F9F-45DC-8837-200440870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247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303A-4FFC-45E8-BA89-159A9E6E6773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A256-2F9F-45DC-8837-200440870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0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303A-4FFC-45E8-BA89-159A9E6E6773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A256-2F9F-45DC-8837-200440870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931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303A-4FFC-45E8-BA89-159A9E6E6773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A256-2F9F-45DC-8837-200440870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0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719303A-4FFC-45E8-BA89-159A9E6E6773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06CEA256-2F9F-45DC-8837-200440870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050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719303A-4FFC-45E8-BA89-159A9E6E6773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6CEA256-2F9F-45DC-8837-200440870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8391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465992"/>
            <a:ext cx="8991600" cy="3596054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Jitsi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MEET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466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315" y="123092"/>
            <a:ext cx="11866685" cy="239150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вести переписку с людьми можно открыть чат, нажав соответствующую кнопку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567" y="2514600"/>
            <a:ext cx="2310179" cy="265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85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3208" y="123092"/>
            <a:ext cx="7628792" cy="95836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Открылся чат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208" y="1274884"/>
            <a:ext cx="3257814" cy="53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2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123092"/>
            <a:ext cx="11163300" cy="165332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правом верхнем углу у нас будут отображаться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прямоугольниках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участки конференции, которые к нам подключились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807" y="1855542"/>
            <a:ext cx="305752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41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700" y="123092"/>
            <a:ext cx="11163300" cy="165332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записать конференцию нажав кнопку с тремя точками 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начать запись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29" t="48808" b="4973"/>
          <a:stretch/>
        </p:blipFill>
        <p:spPr>
          <a:xfrm>
            <a:off x="3903785" y="1565030"/>
            <a:ext cx="3863322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6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3968" y="219807"/>
            <a:ext cx="10829193" cy="165332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выйти из конференции нажмите красную кнопку внизу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39" y="2470638"/>
            <a:ext cx="6746630" cy="337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61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2" y="143607"/>
            <a:ext cx="9905998" cy="27402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браузер и пишем адрес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bbb.bincol.ru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список конференций пуст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68" y="2156204"/>
            <a:ext cx="9756276" cy="456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29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2" y="143607"/>
            <a:ext cx="9905998" cy="274027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Нажимаем перевести страницу на русский язык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3657" t="3626" b="57600"/>
          <a:stretch/>
        </p:blipFill>
        <p:spPr>
          <a:xfrm>
            <a:off x="720970" y="1943100"/>
            <a:ext cx="10510598" cy="34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27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6237" y="609600"/>
            <a:ext cx="9491173" cy="1905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создадим конференцию. Для этого сначала пишем ее название, например «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ekzamen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rrt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конференции лучше вводить на 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латинице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4" t="11838" r="33654" b="56882"/>
          <a:stretch/>
        </p:blipFill>
        <p:spPr>
          <a:xfrm>
            <a:off x="1890346" y="2813538"/>
            <a:ext cx="8164713" cy="348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76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090" y="424961"/>
            <a:ext cx="9905998" cy="1905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появится такое окно нажимаем разрешить. Это разрешение использовать камеру в конференции.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76" y="2621239"/>
            <a:ext cx="11374315" cy="384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83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7259" y="94833"/>
            <a:ext cx="9905998" cy="19050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появится такое окно. Нажимаем «Я организатор»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62" y="1771233"/>
            <a:ext cx="4208950" cy="466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85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1699" y="94833"/>
            <a:ext cx="9051557" cy="163725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вводим ваши учетные данные и нажимаем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708" y="1552526"/>
            <a:ext cx="3936389" cy="480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49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8076" y="446525"/>
            <a:ext cx="9051557" cy="163725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появится окно, где надо ввести свое настоящее имя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361" y="2628901"/>
            <a:ext cx="5845570" cy="306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44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315" y="123092"/>
            <a:ext cx="11866685" cy="23915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нужно пригласить людей в нашу конференцию. Нажимаем соответствующую кнопку и копируем адрес ссылки. высылаем этот адрес человеку, чтобы он мог ввести у себя на компьютере этот адрес и войти в нашу конференцию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931" y="2335090"/>
            <a:ext cx="4181475" cy="40481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4" y="3183914"/>
            <a:ext cx="33623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826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TM03457485[[fn=Сетчатая]]</Template>
  <TotalTime>99</TotalTime>
  <Words>165</Words>
  <Application>Microsoft Office PowerPoint</Application>
  <PresentationFormat>Широкоэкранный</PresentationFormat>
  <Paragraphs>14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Times New Roman</vt:lpstr>
      <vt:lpstr>Сетка</vt:lpstr>
      <vt:lpstr>  Инструкция по Jitsi MEET</vt:lpstr>
      <vt:lpstr>Открываем браузер и пишем адрес bbb.bincol.ru.  Сейчас список конференций пуст  </vt:lpstr>
      <vt:lpstr>Нажимаем перевести страницу на русский язык  </vt:lpstr>
      <vt:lpstr>теперь создадим конференцию. Для этого сначала пишем ее название, например «ekzamen 11 rrt». название конференции лучше вводить на латинице</vt:lpstr>
      <vt:lpstr>Если появится такое окно нажимаем разрешить. Это разрешение использовать камеру в конференции.</vt:lpstr>
      <vt:lpstr>Далее появится такое окно. Нажимаем «Я организатор»</vt:lpstr>
      <vt:lpstr>Далее вводим ваши учетные данные и нажимаем ok</vt:lpstr>
      <vt:lpstr>Далее появится окно, где надо ввести свое настоящее имя</vt:lpstr>
      <vt:lpstr>Теперь нужно пригласить людей в нашу конференцию. Нажимаем соответствующую кнопку и копируем адрес ссылки. высылаем этот адрес человеку, чтобы он мог ввести у себя на компьютере этот адрес и войти в нашу конференцию</vt:lpstr>
      <vt:lpstr>Чтобы вести переписку с людьми можно открыть чат, нажав соответствующую кнопку</vt:lpstr>
      <vt:lpstr>Открылся чат</vt:lpstr>
      <vt:lpstr>В правом верхнем углу у нас будут отображаться в прямоугольниках участки конференции, которые к нам подключились</vt:lpstr>
      <vt:lpstr>Можно записать конференцию нажав кнопку с тремя точками -&gt;начать запись</vt:lpstr>
      <vt:lpstr>Чтобы выйти из конференции нажмите красную кнопку внизу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Бабанин Алексей Леонидович</dc:creator>
  <cp:lastModifiedBy>Бабанин Алексей Леонидович</cp:lastModifiedBy>
  <cp:revision>24</cp:revision>
  <dcterms:created xsi:type="dcterms:W3CDTF">2021-01-28T06:08:13Z</dcterms:created>
  <dcterms:modified xsi:type="dcterms:W3CDTF">2021-02-02T09:54:23Z</dcterms:modified>
</cp:coreProperties>
</file>